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Ex1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charts/chartEx2.xml" ContentType="application/vnd.ms-office.chartex+xml"/>
  <Override PartName="/ppt/charts/style10.xml" ContentType="application/vnd.ms-office.chartstyle+xml"/>
  <Override PartName="/ppt/charts/colors10.xml" ContentType="application/vnd.ms-office.chartcolorstyle+xml"/>
  <Override PartName="/ppt/charts/chart9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0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1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2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3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4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5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6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Ex3.xml" ContentType="application/vnd.ms-office.chartex+xml"/>
  <Override PartName="/ppt/charts/style19.xml" ContentType="application/vnd.ms-office.chartstyle+xml"/>
  <Override PartName="/ppt/charts/colors19.xml" ContentType="application/vnd.ms-office.chartcolorstyle+xml"/>
  <Override PartName="/ppt/charts/chartEx4.xml" ContentType="application/vnd.ms-office.chartex+xml"/>
  <Override PartName="/ppt/charts/style20.xml" ContentType="application/vnd.ms-office.chartstyle+xml"/>
  <Override PartName="/ppt/charts/colors20.xml" ContentType="application/vnd.ms-office.chartcolorstyle+xml"/>
  <Override PartName="/ppt/charts/chart17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18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19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0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1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2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3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4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Ex5.xml" ContentType="application/vnd.ms-office.chartex+xml"/>
  <Override PartName="/ppt/charts/style29.xml" ContentType="application/vnd.ms-office.chartstyle+xml"/>
  <Override PartName="/ppt/charts/colors29.xml" ContentType="application/vnd.ms-office.chartcolorstyle+xml"/>
  <Override PartName="/ppt/charts/chartEx6.xml" ContentType="application/vnd.ms-office.chartex+xml"/>
  <Override PartName="/ppt/charts/style30.xml" ContentType="application/vnd.ms-office.chartstyle+xml"/>
  <Override PartName="/ppt/charts/colors30.xml" ContentType="application/vnd.ms-office.chartcolorstyle+xml"/>
  <Override PartName="/ppt/charts/chartEx7.xml" ContentType="application/vnd.ms-office.chartex+xml"/>
  <Override PartName="/ppt/charts/style31.xml" ContentType="application/vnd.ms-office.chartstyle+xml"/>
  <Override PartName="/ppt/charts/colors31.xml" ContentType="application/vnd.ms-office.chartcolorstyle+xml"/>
  <Override PartName="/ppt/charts/chartEx8.xml" ContentType="application/vnd.ms-office.chartex+xml"/>
  <Override PartName="/ppt/charts/style32.xml" ContentType="application/vnd.ms-office.chartstyle+xml"/>
  <Override PartName="/ppt/charts/colors32.xml" ContentType="application/vnd.ms-office.chartcolorstyle+xml"/>
  <Override PartName="/ppt/charts/chart25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26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27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webextensions/webextension1.xml" ContentType="application/vnd.ms-office.webextension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charts/chart28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6" r:id="rId3"/>
    <p:sldId id="269" r:id="rId4"/>
    <p:sldId id="257" r:id="rId5"/>
    <p:sldId id="262" r:id="rId6"/>
    <p:sldId id="263" r:id="rId7"/>
    <p:sldId id="271" r:id="rId8"/>
    <p:sldId id="260" r:id="rId9"/>
    <p:sldId id="261" r:id="rId10"/>
    <p:sldId id="265" r:id="rId11"/>
    <p:sldId id="264" r:id="rId12"/>
    <p:sldId id="268" r:id="rId13"/>
    <p:sldId id="275" r:id="rId14"/>
    <p:sldId id="276" r:id="rId15"/>
    <p:sldId id="277" r:id="rId16"/>
    <p:sldId id="273" r:id="rId17"/>
    <p:sldId id="274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818E3BF-B0D8-4852-94DB-2EC043FF44B5}">
          <p14:sldIdLst>
            <p14:sldId id="256"/>
            <p14:sldId id="266"/>
            <p14:sldId id="269"/>
          </p14:sldIdLst>
        </p14:section>
        <p14:section name="PERFORMANCE ANALYSIS" id="{0404BA9C-E193-425E-873D-4CC0E3185ECE}">
          <p14:sldIdLst>
            <p14:sldId id="257"/>
          </p14:sldIdLst>
        </p14:section>
        <p14:section name="PLAYER MARKET PROFILE" id="{7849B8CF-7159-4C59-B73C-BC508D653B03}">
          <p14:sldIdLst>
            <p14:sldId id="262"/>
            <p14:sldId id="263"/>
          </p14:sldIdLst>
        </p14:section>
        <p14:section name="PLAYER ATTRIBUTES AND DEMOGRAPHICS" id="{7DF3EC22-A8A4-4043-9AB6-067FC569A4EF}">
          <p14:sldIdLst>
            <p14:sldId id="271"/>
          </p14:sldIdLst>
        </p14:section>
        <p14:section name="EXCEL DASHBOARD TEAM COMPARISON AND EVENT ANALYSIS" id="{F2759D23-5886-4A02-B5B2-7FBCF8ED300C}">
          <p14:sldIdLst>
            <p14:sldId id="260"/>
            <p14:sldId id="261"/>
          </p14:sldIdLst>
        </p14:section>
        <p14:section name="ATTENDANCE AND STADIUM" id="{A3E7BA2F-EDD6-4406-BDFE-7698A5BDF08B}">
          <p14:sldIdLst>
            <p14:sldId id="265"/>
          </p14:sldIdLst>
        </p14:section>
        <p14:section name="BRIEF ON DASHBOARDS, REFEREE AND SUBSTITUTION" id="{06B35042-95DA-4783-9ADC-A3A1E9D4B0BB}">
          <p14:sldIdLst>
            <p14:sldId id="264"/>
            <p14:sldId id="268"/>
          </p14:sldIdLst>
        </p14:section>
        <p14:section name="Machine Learning Models" id="{3838B751-ACD1-4BD2-AE93-376C76EE1C1C}">
          <p14:sldIdLst>
            <p14:sldId id="275"/>
            <p14:sldId id="276"/>
            <p14:sldId id="277"/>
          </p14:sldIdLst>
        </p14:section>
        <p14:section name="RECOMMENDATIONS" id="{99CF0B45-9CE4-4C43-861D-BD26FF7356DC}">
          <p14:sldIdLst>
            <p14:sldId id="273"/>
          </p14:sldIdLst>
        </p14:section>
        <p14:section name="CONCLUSION" id="{5856E42F-E3EE-47F6-8D1E-8957646BAB9C}">
          <p14:sldIdLst>
            <p14:sldId id="274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94902" autoAdjust="0"/>
  </p:normalViewPr>
  <p:slideViewPr>
    <p:cSldViewPr snapToGrid="0">
      <p:cViewPr varScale="1">
        <p:scale>
          <a:sx n="78" d="100"/>
          <a:sy n="78" d="100"/>
        </p:scale>
        <p:origin x="27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hir\8_CAPSTONE%20PROJECT\excel_files_for_ppt\FINAL_PPT_CHARTS\9_Player_Attribute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hir\8_CAPSTONE%20PROJECT\excel_files_for_ppt\FINAL_PPT_CHARTS\9_Player_Attributes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hir\8_CAPSTONE%20PROJECT\excel_files_for_ppt\FINAL_PPT_CHARTS\9_Player_Attributes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hir\8_CAPSTONE%20PROJECT\excel_files_for_ppt\FINAL_PPT_CHARTS\9_Player_Attributes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hir\8_CAPSTONE%20PROJECT\excel_files_for_ppt\FINAL_PPT_CHARTS\9_Player_Attributes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hir\8_CAPSTONE%20PROJECT\excel_files_for_ppt\FINAL_PPT_CHARTS\9_Player_Attributes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hir\8_CAPSTONE%20PROJECT\excel_files_for_ppt\FINAL_PPT_CHARTS\3_Team%20Comparison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hir\8_CAPSTONE%20PROJECT\excel_files_for_ppt\FINAL_PPT_CHARTS\3_Team%20Comparison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hir\8_CAPSTONE%20PROJECT\excel_files_for_ppt\FINAL_PPT_CHARTS\3_Team%20Comparison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hir\8_CAPSTONE%20PROJECT\excel_files_for_ppt\FINAL_PPT_CHARTS\7_Event_Analysis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hir\8_CAPSTONE%20PROJECT\excel_files_for_ppt\FINAL_PPT_CHARTS\7_Event_Analysis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hir\8_CAPSTONE%20PROJECT\excel_files_for_ppt\FINAL_PPT_CHARTS\7_Event_Analysis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hir\8_CAPSTONE%20PROJECT\excel_files_for_ppt\FINAL_PPT_CHARTS\7_Event_Analysis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hir\8_CAPSTONE%20PROJECT\excel_files_for_ppt\FINAL_PPT_CHARTS\7_Event_Analysis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hir\8_CAPSTONE%20PROJECT\excel_files_for_ppt\FINAL_PPT_CHARTS\4_Attendance_Stadium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hir\8_CAPSTONE%20PROJECT\excel_files_for_ppt\FINAL_PPT_CHARTS\4_Attendance_Stadium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hir\8_CAPSTONE%20PROJECT\excel_files_for_ppt\FINAL_PPT_CHARTS\4_Attendance_Stadium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hir\8_CAPSTONE%20PROJECT\excel_files_for_ppt\FINAL_PPT_CHARTS\2_Player_Mkt_Profile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hir\8_CAPSTONE%20PROJECT\excel_files_for_ppt\FINAL_PPT_CHARTS\2_Player_Mkt_Profile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hir\8_CAPSTONE%20PROJECT\excel_files_for_ppt\FINAL_PPT_CHARTS\2_Player_Mkt_Profile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hir\8_CAPSTONE%20PROJECT\excel_files_for_ppt\FINAL_PPT_CHARTS\2_Player_Mkt_Profile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hir\8_CAPSTONE%20PROJECT\excel_files_for_ppt\FINAL_PPT_CHARTS\2_Player_Mkt_Profile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hir\8_CAPSTONE%20PROJECT\excel_files_for_ppt\FINAL_PPT_CHARTS\9_Player_Attribute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file:///C:\Users\Mihir\8_CAPSTONE%20PROJECT\excel_files_for_ppt\FINAL_PPT_CHARTS\2_Player_Mkt_Profile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oleObject" Target="file:///C:\Users\Mihir\8_CAPSTONE%20PROJECT\excel_files_for_ppt\FINAL_PPT_CHARTS\2_Player_Mkt_Profile.xlsx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19.xml"/><Relationship Id="rId2" Type="http://schemas.microsoft.com/office/2011/relationships/chartStyle" Target="style19.xml"/><Relationship Id="rId1" Type="http://schemas.openxmlformats.org/officeDocument/2006/relationships/oleObject" Target="file:///C:\Users\Mihir\8_CAPSTONE%20PROJECT\excel_files_for_ppt\FINAL_PPT_CHARTS\1_performance_analysis.xlsx" TargetMode="External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20.xml"/><Relationship Id="rId2" Type="http://schemas.microsoft.com/office/2011/relationships/chartStyle" Target="style20.xml"/><Relationship Id="rId1" Type="http://schemas.openxmlformats.org/officeDocument/2006/relationships/oleObject" Target="file:///C:\Users\Mihir\8_CAPSTONE%20PROJECT\excel_files_for_ppt\FINAL_PPT_CHARTS\1_performance_analysis.xlsx" TargetMode="External"/></Relationships>
</file>

<file path=ppt/charts/_rels/chartEx5.xml.rels><?xml version="1.0" encoding="UTF-8" standalone="yes"?>
<Relationships xmlns="http://schemas.openxmlformats.org/package/2006/relationships"><Relationship Id="rId3" Type="http://schemas.microsoft.com/office/2011/relationships/chartColorStyle" Target="colors29.xml"/><Relationship Id="rId2" Type="http://schemas.microsoft.com/office/2011/relationships/chartStyle" Target="style29.xml"/><Relationship Id="rId1" Type="http://schemas.openxmlformats.org/officeDocument/2006/relationships/oleObject" Target="file:///C:\Users\Mihir\8_CAPSTONE%20PROJECT\excel_files_for_ppt\FINAL_PPT_CHARTS\7_Event_Analysis.xlsx" TargetMode="External"/></Relationships>
</file>

<file path=ppt/charts/_rels/chartEx6.xml.rels><?xml version="1.0" encoding="UTF-8" standalone="yes"?>
<Relationships xmlns="http://schemas.openxmlformats.org/package/2006/relationships"><Relationship Id="rId3" Type="http://schemas.microsoft.com/office/2011/relationships/chartColorStyle" Target="colors30.xml"/><Relationship Id="rId2" Type="http://schemas.microsoft.com/office/2011/relationships/chartStyle" Target="style30.xml"/><Relationship Id="rId1" Type="http://schemas.openxmlformats.org/officeDocument/2006/relationships/oleObject" Target="file:///C:\Users\Mihir\8_CAPSTONE%20PROJECT\excel_files_for_ppt\FINAL_PPT_CHARTS\7_Event_Analysis.xlsx" TargetMode="External"/></Relationships>
</file>

<file path=ppt/charts/_rels/chartEx7.xml.rels><?xml version="1.0" encoding="UTF-8" standalone="yes"?>
<Relationships xmlns="http://schemas.openxmlformats.org/package/2006/relationships"><Relationship Id="rId3" Type="http://schemas.microsoft.com/office/2011/relationships/chartColorStyle" Target="colors31.xml"/><Relationship Id="rId2" Type="http://schemas.microsoft.com/office/2011/relationships/chartStyle" Target="style31.xml"/><Relationship Id="rId1" Type="http://schemas.openxmlformats.org/officeDocument/2006/relationships/oleObject" Target="file:///C:\Users\Mihir\8_CAPSTONE%20PROJECT\excel_files_for_ppt\FINAL_PPT_CHARTS\4_Attendance_Stadium.xlsx" TargetMode="External"/></Relationships>
</file>

<file path=ppt/charts/_rels/chartEx8.xml.rels><?xml version="1.0" encoding="UTF-8" standalone="yes"?>
<Relationships xmlns="http://schemas.openxmlformats.org/package/2006/relationships"><Relationship Id="rId3" Type="http://schemas.microsoft.com/office/2011/relationships/chartColorStyle" Target="colors32.xml"/><Relationship Id="rId2" Type="http://schemas.microsoft.com/office/2011/relationships/chartStyle" Target="style32.xml"/><Relationship Id="rId1" Type="http://schemas.openxmlformats.org/officeDocument/2006/relationships/oleObject" Target="file:///C:\Users\Mihir\8_CAPSTONE%20PROJECT\excel_files_for_ppt\FINAL_PPT_CHARTS\4_Attendance_Stadium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800" dirty="0"/>
              <a:t>AVERAGE GOALS AND ASSISTS PER SEASONS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5531892917906585"/>
          <c:y val="9.4188144521163392E-2"/>
          <c:w val="0.7214084390194575"/>
          <c:h val="0.8719790731492155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C6A-43C2-9F4E-951D0225C9E1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9C6A-43C2-9F4E-951D0225C9E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Giovanni Reyna</c:v>
                </c:pt>
                <c:pt idx="1">
                  <c:v>John Anthony Brooks</c:v>
                </c:pt>
                <c:pt idx="2">
                  <c:v>Kenny Saief</c:v>
                </c:pt>
                <c:pt idx="3">
                  <c:v>Christian Pulisic</c:v>
                </c:pt>
              </c:strCache>
            </c:strRef>
          </c:cat>
          <c:val>
            <c:numRef>
              <c:f>Sheet1!$B$2:$B$5</c:f>
              <c:numCache>
                <c:formatCode>0</c:formatCode>
                <c:ptCount val="4"/>
                <c:pt idx="0">
                  <c:v>2.1666666666666661</c:v>
                </c:pt>
                <c:pt idx="1">
                  <c:v>2.222222222222221</c:v>
                </c:pt>
                <c:pt idx="2">
                  <c:v>3</c:v>
                </c:pt>
                <c:pt idx="3">
                  <c:v>3.5318438914027124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6A-43C2-9F4E-951D0225C9E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7000"/>
                    <a:satMod val="100000"/>
                    <a:lumMod val="102000"/>
                  </a:schemeClr>
                </a:gs>
                <a:gs pos="50000">
                  <a:schemeClr val="accent3">
                    <a:shade val="100000"/>
                    <a:satMod val="100000"/>
                    <a:lumMod val="100000"/>
                  </a:schemeClr>
                </a:gs>
                <a:gs pos="100000">
                  <a:schemeClr val="accent3">
                    <a:shade val="80000"/>
                    <a:satMod val="100000"/>
                    <a:lumMod val="99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Giovanni Reyna</c:v>
                </c:pt>
                <c:pt idx="1">
                  <c:v>John Anthony Brooks</c:v>
                </c:pt>
                <c:pt idx="2">
                  <c:v>Kenny Saief</c:v>
                </c:pt>
                <c:pt idx="3">
                  <c:v>Christian Pulisic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9C6A-43C2-9F4E-951D0225C9E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65000"/>
                    <a:tint val="97000"/>
                    <a:satMod val="100000"/>
                    <a:lumMod val="102000"/>
                  </a:schemeClr>
                </a:gs>
                <a:gs pos="50000">
                  <a:schemeClr val="accent3">
                    <a:tint val="65000"/>
                    <a:shade val="100000"/>
                    <a:satMod val="100000"/>
                    <a:lumMod val="100000"/>
                  </a:schemeClr>
                </a:gs>
                <a:gs pos="100000">
                  <a:schemeClr val="accent3">
                    <a:tint val="65000"/>
                    <a:shade val="80000"/>
                    <a:satMod val="100000"/>
                    <a:lumMod val="99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Giovanni Reyna</c:v>
                </c:pt>
                <c:pt idx="1">
                  <c:v>John Anthony Brooks</c:v>
                </c:pt>
                <c:pt idx="2">
                  <c:v>Kenny Saief</c:v>
                </c:pt>
                <c:pt idx="3">
                  <c:v>Christian Pulisic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9C6A-43C2-9F4E-951D0225C9E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100"/>
        <c:axId val="564493232"/>
        <c:axId val="564909616"/>
      </c:barChart>
      <c:catAx>
        <c:axId val="564493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4909616"/>
        <c:crosses val="autoZero"/>
        <c:auto val="1"/>
        <c:lblAlgn val="ctr"/>
        <c:lblOffset val="100"/>
        <c:noMultiLvlLbl val="0"/>
      </c:catAx>
      <c:valAx>
        <c:axId val="564909616"/>
        <c:scaling>
          <c:orientation val="minMax"/>
        </c:scaling>
        <c:delete val="1"/>
        <c:axPos val="b"/>
        <c:numFmt formatCode="0" sourceLinked="1"/>
        <c:majorTickMark val="none"/>
        <c:minorTickMark val="none"/>
        <c:tickLblPos val="nextTo"/>
        <c:crossAx val="564493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dirty="0"/>
              <a:t>FOOT WISE GOALS AND ASSISTS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foot_perform!$B$1</c:f>
              <c:strCache>
                <c:ptCount val="1"/>
                <c:pt idx="0">
                  <c:v>goals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7000"/>
                    <a:satMod val="100000"/>
                    <a:lumMod val="102000"/>
                  </a:schemeClr>
                </a:gs>
                <a:gs pos="50000">
                  <a:schemeClr val="accent1">
                    <a:shade val="100000"/>
                    <a:satMod val="100000"/>
                    <a:lumMod val="100000"/>
                  </a:schemeClr>
                </a:gs>
                <a:gs pos="100000">
                  <a:schemeClr val="accent1">
                    <a:shade val="80000"/>
                    <a:satMod val="100000"/>
                    <a:lumMod val="99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foot_perform!$A$2:$A$4</c:f>
              <c:strCache>
                <c:ptCount val="3"/>
                <c:pt idx="0">
                  <c:v>right</c:v>
                </c:pt>
                <c:pt idx="1">
                  <c:v>both</c:v>
                </c:pt>
                <c:pt idx="2">
                  <c:v>left</c:v>
                </c:pt>
              </c:strCache>
            </c:strRef>
          </c:cat>
          <c:val>
            <c:numRef>
              <c:f>foot_perform!$B$2:$B$4</c:f>
              <c:numCache>
                <c:formatCode>0.00</c:formatCode>
                <c:ptCount val="3"/>
                <c:pt idx="0">
                  <c:v>10</c:v>
                </c:pt>
                <c:pt idx="1">
                  <c:v>10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2D-49C9-8C01-488254B2106C}"/>
            </c:ext>
          </c:extLst>
        </c:ser>
        <c:ser>
          <c:idx val="1"/>
          <c:order val="1"/>
          <c:tx>
            <c:strRef>
              <c:f>foot_perform!$C$1</c:f>
              <c:strCache>
                <c:ptCount val="1"/>
                <c:pt idx="0">
                  <c:v>assists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7000"/>
                    <a:satMod val="100000"/>
                    <a:lumMod val="102000"/>
                  </a:schemeClr>
                </a:gs>
                <a:gs pos="50000">
                  <a:schemeClr val="accent2">
                    <a:shade val="100000"/>
                    <a:satMod val="100000"/>
                    <a:lumMod val="100000"/>
                  </a:schemeClr>
                </a:gs>
                <a:gs pos="100000">
                  <a:schemeClr val="accent2">
                    <a:shade val="80000"/>
                    <a:satMod val="100000"/>
                    <a:lumMod val="99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foot_perform!$A$2:$A$4</c:f>
              <c:strCache>
                <c:ptCount val="3"/>
                <c:pt idx="0">
                  <c:v>right</c:v>
                </c:pt>
                <c:pt idx="1">
                  <c:v>both</c:v>
                </c:pt>
                <c:pt idx="2">
                  <c:v>left</c:v>
                </c:pt>
              </c:strCache>
            </c:strRef>
          </c:cat>
          <c:val>
            <c:numRef>
              <c:f>foot_perform!$C$2:$C$4</c:f>
              <c:numCache>
                <c:formatCode>0.00</c:formatCode>
                <c:ptCount val="3"/>
                <c:pt idx="0">
                  <c:v>7</c:v>
                </c:pt>
                <c:pt idx="1">
                  <c:v>14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72D-49C9-8C01-488254B2106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250224847"/>
        <c:axId val="1250225327"/>
      </c:barChart>
      <c:catAx>
        <c:axId val="125022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0225327"/>
        <c:crosses val="autoZero"/>
        <c:auto val="1"/>
        <c:lblAlgn val="ctr"/>
        <c:lblOffset val="100"/>
        <c:noMultiLvlLbl val="0"/>
      </c:catAx>
      <c:valAx>
        <c:axId val="1250225327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1250224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HEIGHT WISE GOALS AND ASSISTS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height_wise_goal_assist_dist!$C$1</c:f>
              <c:strCache>
                <c:ptCount val="1"/>
                <c:pt idx="0">
                  <c:v>goals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7000"/>
                    <a:satMod val="100000"/>
                    <a:lumMod val="102000"/>
                  </a:schemeClr>
                </a:gs>
                <a:gs pos="50000">
                  <a:schemeClr val="accent1">
                    <a:shade val="100000"/>
                    <a:satMod val="100000"/>
                    <a:lumMod val="100000"/>
                  </a:schemeClr>
                </a:gs>
                <a:gs pos="100000">
                  <a:schemeClr val="accent1">
                    <a:shade val="80000"/>
                    <a:satMod val="100000"/>
                    <a:lumMod val="99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height_wise_goal_assist_dist!$B$2:$B$5</c:f>
              <c:strCache>
                <c:ptCount val="4"/>
                <c:pt idx="0">
                  <c:v>(160, 170]</c:v>
                </c:pt>
                <c:pt idx="1">
                  <c:v>(170, 180]</c:v>
                </c:pt>
                <c:pt idx="2">
                  <c:v>(180, 190]</c:v>
                </c:pt>
                <c:pt idx="3">
                  <c:v>(190, 200]</c:v>
                </c:pt>
              </c:strCache>
            </c:strRef>
          </c:cat>
          <c:val>
            <c:numRef>
              <c:f>height_wise_goal_assist_dist!$C$2:$C$5</c:f>
              <c:numCache>
                <c:formatCode>0.00</c:formatCode>
                <c:ptCount val="4"/>
                <c:pt idx="0">
                  <c:v>13</c:v>
                </c:pt>
                <c:pt idx="1">
                  <c:v>10</c:v>
                </c:pt>
                <c:pt idx="2">
                  <c:v>11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A1-4CC6-B8AF-94573249FB58}"/>
            </c:ext>
          </c:extLst>
        </c:ser>
        <c:ser>
          <c:idx val="1"/>
          <c:order val="1"/>
          <c:tx>
            <c:strRef>
              <c:f>height_wise_goal_assist_dist!$D$1</c:f>
              <c:strCache>
                <c:ptCount val="1"/>
                <c:pt idx="0">
                  <c:v>assists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7000"/>
                    <a:satMod val="100000"/>
                    <a:lumMod val="102000"/>
                  </a:schemeClr>
                </a:gs>
                <a:gs pos="50000">
                  <a:schemeClr val="accent2">
                    <a:shade val="100000"/>
                    <a:satMod val="100000"/>
                    <a:lumMod val="100000"/>
                  </a:schemeClr>
                </a:gs>
                <a:gs pos="100000">
                  <a:schemeClr val="accent2">
                    <a:shade val="80000"/>
                    <a:satMod val="100000"/>
                    <a:lumMod val="99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height_wise_goal_assist_dist!$B$2:$B$5</c:f>
              <c:strCache>
                <c:ptCount val="4"/>
                <c:pt idx="0">
                  <c:v>(160, 170]</c:v>
                </c:pt>
                <c:pt idx="1">
                  <c:v>(170, 180]</c:v>
                </c:pt>
                <c:pt idx="2">
                  <c:v>(180, 190]</c:v>
                </c:pt>
                <c:pt idx="3">
                  <c:v>(190, 200]</c:v>
                </c:pt>
              </c:strCache>
            </c:strRef>
          </c:cat>
          <c:val>
            <c:numRef>
              <c:f>height_wise_goal_assist_dist!$D$2:$D$5</c:f>
              <c:numCache>
                <c:formatCode>0.00</c:formatCode>
                <c:ptCount val="4"/>
                <c:pt idx="0">
                  <c:v>10</c:v>
                </c:pt>
                <c:pt idx="1">
                  <c:v>9</c:v>
                </c:pt>
                <c:pt idx="2">
                  <c:v>9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6A1-4CC6-B8AF-94573249FB5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250224847"/>
        <c:axId val="1250225327"/>
      </c:barChart>
      <c:catAx>
        <c:axId val="125022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0225327"/>
        <c:crosses val="autoZero"/>
        <c:auto val="1"/>
        <c:lblAlgn val="ctr"/>
        <c:lblOffset val="100"/>
        <c:noMultiLvlLbl val="0"/>
      </c:catAx>
      <c:valAx>
        <c:axId val="1250225327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1250224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800" baseline="0"/>
              <a:t>AGE WISE GOALS AND ASSISTS</a:t>
            </a:r>
            <a:endParaRPr lang="en-IN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age_wise_goal_assist_dis!$C$1</c:f>
              <c:strCache>
                <c:ptCount val="1"/>
                <c:pt idx="0">
                  <c:v>goals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age_wise_goal_assist_dis!$B$2:$B$6</c:f>
              <c:strCache>
                <c:ptCount val="5"/>
                <c:pt idx="0">
                  <c:v>(20, 25]</c:v>
                </c:pt>
                <c:pt idx="1">
                  <c:v>(25, 30]</c:v>
                </c:pt>
                <c:pt idx="2">
                  <c:v>(30, 35]</c:v>
                </c:pt>
                <c:pt idx="3">
                  <c:v>(35, 40]</c:v>
                </c:pt>
                <c:pt idx="4">
                  <c:v>(40, 45]</c:v>
                </c:pt>
              </c:strCache>
            </c:strRef>
          </c:cat>
          <c:val>
            <c:numRef>
              <c:f>age_wise_goal_assist_dis!$C$2:$C$6</c:f>
              <c:numCache>
                <c:formatCode>0.00</c:formatCode>
                <c:ptCount val="5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6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5E-4AD5-849F-ECE524F06BD7}"/>
            </c:ext>
          </c:extLst>
        </c:ser>
        <c:ser>
          <c:idx val="1"/>
          <c:order val="1"/>
          <c:tx>
            <c:strRef>
              <c:f>age_wise_goal_assist_dis!$D$1</c:f>
              <c:strCache>
                <c:ptCount val="1"/>
                <c:pt idx="0">
                  <c:v>assists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age_wise_goal_assist_dis!$B$2:$B$6</c:f>
              <c:strCache>
                <c:ptCount val="5"/>
                <c:pt idx="0">
                  <c:v>(20, 25]</c:v>
                </c:pt>
                <c:pt idx="1">
                  <c:v>(25, 30]</c:v>
                </c:pt>
                <c:pt idx="2">
                  <c:v>(30, 35]</c:v>
                </c:pt>
                <c:pt idx="3">
                  <c:v>(35, 40]</c:v>
                </c:pt>
                <c:pt idx="4">
                  <c:v>(40, 45]</c:v>
                </c:pt>
              </c:strCache>
            </c:strRef>
          </c:cat>
          <c:val>
            <c:numRef>
              <c:f>age_wise_goal_assist_dis!$D$2:$D$6</c:f>
              <c:numCache>
                <c:formatCode>0.00</c:formatCode>
                <c:ptCount val="5"/>
                <c:pt idx="0">
                  <c:v>10</c:v>
                </c:pt>
                <c:pt idx="1">
                  <c:v>8</c:v>
                </c:pt>
                <c:pt idx="2">
                  <c:v>7</c:v>
                </c:pt>
                <c:pt idx="3">
                  <c:v>7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5E-4AD5-849F-ECE524F06BD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250224847"/>
        <c:axId val="1250225327"/>
      </c:barChart>
      <c:catAx>
        <c:axId val="125022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5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0225327"/>
        <c:crosses val="autoZero"/>
        <c:auto val="1"/>
        <c:lblAlgn val="ctr"/>
        <c:lblOffset val="100"/>
        <c:noMultiLvlLbl val="0"/>
      </c:catAx>
      <c:valAx>
        <c:axId val="1250225327"/>
        <c:scaling>
          <c:orientation val="minMax"/>
        </c:scaling>
        <c:delete val="1"/>
        <c:axPos val="l"/>
        <c:numFmt formatCode="0.00" sourceLinked="1"/>
        <c:majorTickMark val="none"/>
        <c:minorTickMark val="none"/>
        <c:tickLblPos val="nextTo"/>
        <c:crossAx val="1250224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[9_Player_Attributes.xlsx]country_comp_success!PivotTable15</c:name>
    <c:fmtId val="1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COUNTRY WISE CONTRIBUTIONS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5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5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5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Arial Black" panose="020B0A04020102020204" pitchFamily="34" charset="0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</c:pivotFmts>
    <c:plotArea>
      <c:layout>
        <c:manualLayout>
          <c:layoutTarget val="inner"/>
          <c:xMode val="edge"/>
          <c:yMode val="edge"/>
          <c:x val="0.18740023318510141"/>
          <c:y val="6.2596066652596427E-2"/>
          <c:w val="0.54319011683287821"/>
          <c:h val="0.93740393334740357"/>
        </c:manualLayout>
      </c:layout>
      <c:doughnutChart>
        <c:varyColors val="1"/>
        <c:ser>
          <c:idx val="0"/>
          <c:order val="0"/>
          <c:tx>
            <c:strRef>
              <c:f>country_comp_success!$U$3</c:f>
              <c:strCache>
                <c:ptCount val="1"/>
                <c:pt idx="0">
                  <c:v>Total</c:v>
                </c:pt>
              </c:strCache>
            </c:strRef>
          </c:tx>
          <c:explosion val="8"/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130-4A1E-A4EF-0F945B54437C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130-4A1E-A4EF-0F945B54437C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130-4A1E-A4EF-0F945B54437C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130-4A1E-A4EF-0F945B54437C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2130-4A1E-A4EF-0F945B54437C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2130-4A1E-A4EF-0F945B54437C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2130-4A1E-A4EF-0F945B54437C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2130-4A1E-A4EF-0F945B54437C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2130-4A1E-A4EF-0F945B54437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Arial Black" panose="020B0A040201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country_comp_success!$T$4:$T$13</c:f>
              <c:strCache>
                <c:ptCount val="9"/>
                <c:pt idx="0">
                  <c:v>United States</c:v>
                </c:pt>
                <c:pt idx="1">
                  <c:v>Germany</c:v>
                </c:pt>
                <c:pt idx="2">
                  <c:v>Italy</c:v>
                </c:pt>
                <c:pt idx="3">
                  <c:v>Netherlands</c:v>
                </c:pt>
                <c:pt idx="4">
                  <c:v>England</c:v>
                </c:pt>
                <c:pt idx="5">
                  <c:v>Colombia</c:v>
                </c:pt>
                <c:pt idx="6">
                  <c:v>UdSSR</c:v>
                </c:pt>
                <c:pt idx="7">
                  <c:v>Ethiopia</c:v>
                </c:pt>
                <c:pt idx="8">
                  <c:v>Ireland</c:v>
                </c:pt>
              </c:strCache>
            </c:strRef>
          </c:cat>
          <c:val>
            <c:numRef>
              <c:f>country_comp_success!$U$4:$U$13</c:f>
              <c:numCache>
                <c:formatCode>General</c:formatCode>
                <c:ptCount val="9"/>
                <c:pt idx="0">
                  <c:v>217</c:v>
                </c:pt>
                <c:pt idx="1">
                  <c:v>34</c:v>
                </c:pt>
                <c:pt idx="2">
                  <c:v>7</c:v>
                </c:pt>
                <c:pt idx="3">
                  <c:v>6</c:v>
                </c:pt>
                <c:pt idx="4">
                  <c:v>5</c:v>
                </c:pt>
                <c:pt idx="5">
                  <c:v>4</c:v>
                </c:pt>
                <c:pt idx="6">
                  <c:v>3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2130-4A1E-A4EF-0F945B54437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[9_Player_Attributes.xlsx]subpos_contribution!PivotTable17</c:name>
    <c:fmtId val="2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GOALS</a:t>
            </a:r>
            <a:r>
              <a:rPr lang="en-IN" baseline="0"/>
              <a:t> AND ASSISTS SUBPOSITION WISE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subpos_contribution!$G$3</c:f>
              <c:strCache>
                <c:ptCount val="1"/>
                <c:pt idx="0">
                  <c:v>Total Goals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subpos_contribution!$F$4:$F$16</c:f>
              <c:strCache>
                <c:ptCount val="12"/>
                <c:pt idx="0">
                  <c:v>Centre-Forward</c:v>
                </c:pt>
                <c:pt idx="1">
                  <c:v>Right Winger</c:v>
                </c:pt>
                <c:pt idx="2">
                  <c:v>Central Midfield</c:v>
                </c:pt>
                <c:pt idx="3">
                  <c:v>Centre-Back</c:v>
                </c:pt>
                <c:pt idx="4">
                  <c:v>Left Winger</c:v>
                </c:pt>
                <c:pt idx="5">
                  <c:v>Right-Back</c:v>
                </c:pt>
                <c:pt idx="6">
                  <c:v>Attacking Midfield</c:v>
                </c:pt>
                <c:pt idx="7">
                  <c:v>Defensive Midfield</c:v>
                </c:pt>
                <c:pt idx="8">
                  <c:v>Second Striker</c:v>
                </c:pt>
                <c:pt idx="9">
                  <c:v>Right Midfield</c:v>
                </c:pt>
                <c:pt idx="10">
                  <c:v>Left Midfield</c:v>
                </c:pt>
                <c:pt idx="11">
                  <c:v>Goalkeeper</c:v>
                </c:pt>
              </c:strCache>
            </c:strRef>
          </c:cat>
          <c:val>
            <c:numRef>
              <c:f>subpos_contribution!$G$4:$G$16</c:f>
              <c:numCache>
                <c:formatCode>General</c:formatCode>
                <c:ptCount val="12"/>
                <c:pt idx="0">
                  <c:v>141</c:v>
                </c:pt>
                <c:pt idx="1">
                  <c:v>52</c:v>
                </c:pt>
                <c:pt idx="2">
                  <c:v>29</c:v>
                </c:pt>
                <c:pt idx="3">
                  <c:v>29</c:v>
                </c:pt>
                <c:pt idx="4">
                  <c:v>23</c:v>
                </c:pt>
                <c:pt idx="5">
                  <c:v>16</c:v>
                </c:pt>
                <c:pt idx="6">
                  <c:v>15</c:v>
                </c:pt>
                <c:pt idx="7">
                  <c:v>14</c:v>
                </c:pt>
                <c:pt idx="8">
                  <c:v>12</c:v>
                </c:pt>
                <c:pt idx="9">
                  <c:v>6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7E-41D6-A2D5-BD681225B794}"/>
            </c:ext>
          </c:extLst>
        </c:ser>
        <c:ser>
          <c:idx val="1"/>
          <c:order val="1"/>
          <c:tx>
            <c:strRef>
              <c:f>subpos_contribution!$H$3</c:f>
              <c:strCache>
                <c:ptCount val="1"/>
                <c:pt idx="0">
                  <c:v>Total Assists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subpos_contribution!$F$4:$F$16</c:f>
              <c:strCache>
                <c:ptCount val="12"/>
                <c:pt idx="0">
                  <c:v>Centre-Forward</c:v>
                </c:pt>
                <c:pt idx="1">
                  <c:v>Right Winger</c:v>
                </c:pt>
                <c:pt idx="2">
                  <c:v>Central Midfield</c:v>
                </c:pt>
                <c:pt idx="3">
                  <c:v>Centre-Back</c:v>
                </c:pt>
                <c:pt idx="4">
                  <c:v>Left Winger</c:v>
                </c:pt>
                <c:pt idx="5">
                  <c:v>Right-Back</c:v>
                </c:pt>
                <c:pt idx="6">
                  <c:v>Attacking Midfield</c:v>
                </c:pt>
                <c:pt idx="7">
                  <c:v>Defensive Midfield</c:v>
                </c:pt>
                <c:pt idx="8">
                  <c:v>Second Striker</c:v>
                </c:pt>
                <c:pt idx="9">
                  <c:v>Right Midfield</c:v>
                </c:pt>
                <c:pt idx="10">
                  <c:v>Left Midfield</c:v>
                </c:pt>
                <c:pt idx="11">
                  <c:v>Goalkeeper</c:v>
                </c:pt>
              </c:strCache>
            </c:strRef>
          </c:cat>
          <c:val>
            <c:numRef>
              <c:f>subpos_contribution!$H$4:$H$16</c:f>
              <c:numCache>
                <c:formatCode>General</c:formatCode>
                <c:ptCount val="12"/>
                <c:pt idx="0">
                  <c:v>49</c:v>
                </c:pt>
                <c:pt idx="1">
                  <c:v>46</c:v>
                </c:pt>
                <c:pt idx="2">
                  <c:v>31</c:v>
                </c:pt>
                <c:pt idx="3">
                  <c:v>27</c:v>
                </c:pt>
                <c:pt idx="4">
                  <c:v>30</c:v>
                </c:pt>
                <c:pt idx="5">
                  <c:v>33</c:v>
                </c:pt>
                <c:pt idx="6">
                  <c:v>15</c:v>
                </c:pt>
                <c:pt idx="7">
                  <c:v>21</c:v>
                </c:pt>
                <c:pt idx="8">
                  <c:v>7</c:v>
                </c:pt>
                <c:pt idx="9">
                  <c:v>1</c:v>
                </c:pt>
                <c:pt idx="10">
                  <c:v>0</c:v>
                </c:pt>
                <c:pt idx="1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7E-41D6-A2D5-BD681225B79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840808879"/>
        <c:axId val="1840810319"/>
      </c:barChart>
      <c:catAx>
        <c:axId val="184080887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0810319"/>
        <c:crosses val="autoZero"/>
        <c:auto val="1"/>
        <c:lblAlgn val="ctr"/>
        <c:lblOffset val="100"/>
        <c:noMultiLvlLbl val="0"/>
      </c:catAx>
      <c:valAx>
        <c:axId val="1840810319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1840808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[9_Player_Attributes.xlsx]pos_contribution!PivotTable19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GOALS</a:t>
            </a:r>
            <a:r>
              <a:rPr lang="en-IN" baseline="0"/>
              <a:t> AND ASSISTS POSITION WISE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pos_contribution!$I$5</c:f>
              <c:strCache>
                <c:ptCount val="1"/>
                <c:pt idx="0">
                  <c:v>Total Goals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pos_contribution!$H$6:$H$10</c:f>
              <c:strCache>
                <c:ptCount val="4"/>
                <c:pt idx="0">
                  <c:v>Attack</c:v>
                </c:pt>
                <c:pt idx="1">
                  <c:v>Midfield</c:v>
                </c:pt>
                <c:pt idx="2">
                  <c:v>Defender</c:v>
                </c:pt>
                <c:pt idx="3">
                  <c:v>Goalkeeper</c:v>
                </c:pt>
              </c:strCache>
            </c:strRef>
          </c:cat>
          <c:val>
            <c:numRef>
              <c:f>pos_contribution!$I$6:$I$10</c:f>
              <c:numCache>
                <c:formatCode>General</c:formatCode>
                <c:ptCount val="4"/>
                <c:pt idx="0">
                  <c:v>228</c:v>
                </c:pt>
                <c:pt idx="1">
                  <c:v>64</c:v>
                </c:pt>
                <c:pt idx="2">
                  <c:v>45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94-41CA-A1C4-4814A6D7AD09}"/>
            </c:ext>
          </c:extLst>
        </c:ser>
        <c:ser>
          <c:idx val="1"/>
          <c:order val="1"/>
          <c:tx>
            <c:strRef>
              <c:f>pos_contribution!$J$5</c:f>
              <c:strCache>
                <c:ptCount val="1"/>
                <c:pt idx="0">
                  <c:v>Total Assists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pos_contribution!$H$6:$H$10</c:f>
              <c:strCache>
                <c:ptCount val="4"/>
                <c:pt idx="0">
                  <c:v>Attack</c:v>
                </c:pt>
                <c:pt idx="1">
                  <c:v>Midfield</c:v>
                </c:pt>
                <c:pt idx="2">
                  <c:v>Defender</c:v>
                </c:pt>
                <c:pt idx="3">
                  <c:v>Goalkeeper</c:v>
                </c:pt>
              </c:strCache>
            </c:strRef>
          </c:cat>
          <c:val>
            <c:numRef>
              <c:f>pos_contribution!$J$6:$J$10</c:f>
              <c:numCache>
                <c:formatCode>General</c:formatCode>
                <c:ptCount val="4"/>
                <c:pt idx="0">
                  <c:v>132</c:v>
                </c:pt>
                <c:pt idx="1">
                  <c:v>68</c:v>
                </c:pt>
                <c:pt idx="2">
                  <c:v>60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94-41CA-A1C4-4814A6D7AD0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683678191"/>
        <c:axId val="683679151"/>
      </c:barChart>
      <c:catAx>
        <c:axId val="68367819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3679151"/>
        <c:crosses val="autoZero"/>
        <c:auto val="1"/>
        <c:lblAlgn val="ctr"/>
        <c:lblOffset val="100"/>
        <c:noMultiLvlLbl val="0"/>
      </c:catAx>
      <c:valAx>
        <c:axId val="683679151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683678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dirty="0"/>
              <a:t>PROBABILITY OF TEAM WINNING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Probability_of_Team_Winning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hade val="65000"/>
                    <a:tint val="97000"/>
                    <a:satMod val="100000"/>
                    <a:lumMod val="102000"/>
                  </a:schemeClr>
                </a:gs>
                <a:gs pos="50000">
                  <a:schemeClr val="accent3">
                    <a:shade val="65000"/>
                    <a:shade val="100000"/>
                    <a:satMod val="100000"/>
                    <a:lumMod val="100000"/>
                  </a:schemeClr>
                </a:gs>
                <a:gs pos="100000">
                  <a:schemeClr val="accent3">
                    <a:shade val="65000"/>
                    <a:shade val="80000"/>
                    <a:satMod val="100000"/>
                    <a:lumMod val="99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0-0F05-46D6-8DF3-4AF827605B92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F05-46D6-8DF3-4AF827605B92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F05-46D6-8DF3-4AF827605B92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0F05-46D6-8DF3-4AF827605B92}"/>
              </c:ext>
            </c:extLst>
          </c:dPt>
          <c:dLbls>
            <c:numFmt formatCode="#,##0.0&quot;%&quot;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Bobby Wood</c:v>
                </c:pt>
                <c:pt idx="1">
                  <c:v>Aron Johannsson</c:v>
                </c:pt>
                <c:pt idx="2">
                  <c:v>Sacha Kljestan</c:v>
                </c:pt>
                <c:pt idx="3">
                  <c:v>Kenny Saief</c:v>
                </c:pt>
                <c:pt idx="4">
                  <c:v>Timothy Chandler</c:v>
                </c:pt>
                <c:pt idx="5">
                  <c:v>Fabian Johnson</c:v>
                </c:pt>
                <c:pt idx="6">
                  <c:v>John Anthony Brooks</c:v>
                </c:pt>
                <c:pt idx="7">
                  <c:v>Christian Pulisic</c:v>
                </c:pt>
                <c:pt idx="8">
                  <c:v>Clint Dempsey</c:v>
                </c:pt>
                <c:pt idx="9">
                  <c:v>Jozy Altidore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51.9</c:v>
                </c:pt>
                <c:pt idx="1">
                  <c:v>50</c:v>
                </c:pt>
                <c:pt idx="2">
                  <c:v>49.37</c:v>
                </c:pt>
                <c:pt idx="3">
                  <c:v>47.75</c:v>
                </c:pt>
                <c:pt idx="4">
                  <c:v>47.67</c:v>
                </c:pt>
                <c:pt idx="5">
                  <c:v>47.24</c:v>
                </c:pt>
                <c:pt idx="6">
                  <c:v>44.63</c:v>
                </c:pt>
                <c:pt idx="7">
                  <c:v>44.03</c:v>
                </c:pt>
                <c:pt idx="8">
                  <c:v>43.75</c:v>
                </c:pt>
                <c:pt idx="9">
                  <c:v>32.94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EC-4193-A4C7-32E80A12697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7000"/>
                    <a:satMod val="100000"/>
                    <a:lumMod val="102000"/>
                  </a:schemeClr>
                </a:gs>
                <a:gs pos="50000">
                  <a:schemeClr val="accent3">
                    <a:shade val="100000"/>
                    <a:satMod val="100000"/>
                    <a:lumMod val="100000"/>
                  </a:schemeClr>
                </a:gs>
                <a:gs pos="100000">
                  <a:schemeClr val="accent3">
                    <a:shade val="80000"/>
                    <a:satMod val="100000"/>
                    <a:lumMod val="99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Bobby Wood</c:v>
                </c:pt>
                <c:pt idx="1">
                  <c:v>Aron Johannsson</c:v>
                </c:pt>
                <c:pt idx="2">
                  <c:v>Sacha Kljestan</c:v>
                </c:pt>
                <c:pt idx="3">
                  <c:v>Kenny Saief</c:v>
                </c:pt>
                <c:pt idx="4">
                  <c:v>Timothy Chandler</c:v>
                </c:pt>
                <c:pt idx="5">
                  <c:v>Fabian Johnson</c:v>
                </c:pt>
                <c:pt idx="6">
                  <c:v>John Anthony Brooks</c:v>
                </c:pt>
                <c:pt idx="7">
                  <c:v>Christian Pulisic</c:v>
                </c:pt>
                <c:pt idx="8">
                  <c:v>Clint Dempsey</c:v>
                </c:pt>
                <c:pt idx="9">
                  <c:v>Jozy Altidore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</c:numCache>
            </c:numRef>
          </c:val>
          <c:extLst>
            <c:ext xmlns:c16="http://schemas.microsoft.com/office/drawing/2014/chart" uri="{C3380CC4-5D6E-409C-BE32-E72D297353CC}">
              <c16:uniqueId val="{00000001-48EC-4193-A4C7-32E80A12697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65000"/>
                    <a:tint val="97000"/>
                    <a:satMod val="100000"/>
                    <a:lumMod val="102000"/>
                  </a:schemeClr>
                </a:gs>
                <a:gs pos="50000">
                  <a:schemeClr val="accent3">
                    <a:tint val="65000"/>
                    <a:shade val="100000"/>
                    <a:satMod val="100000"/>
                    <a:lumMod val="100000"/>
                  </a:schemeClr>
                </a:gs>
                <a:gs pos="100000">
                  <a:schemeClr val="accent3">
                    <a:tint val="65000"/>
                    <a:shade val="80000"/>
                    <a:satMod val="100000"/>
                    <a:lumMod val="99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Bobby Wood</c:v>
                </c:pt>
                <c:pt idx="1">
                  <c:v>Aron Johannsson</c:v>
                </c:pt>
                <c:pt idx="2">
                  <c:v>Sacha Kljestan</c:v>
                </c:pt>
                <c:pt idx="3">
                  <c:v>Kenny Saief</c:v>
                </c:pt>
                <c:pt idx="4">
                  <c:v>Timothy Chandler</c:v>
                </c:pt>
                <c:pt idx="5">
                  <c:v>Fabian Johnson</c:v>
                </c:pt>
                <c:pt idx="6">
                  <c:v>John Anthony Brooks</c:v>
                </c:pt>
                <c:pt idx="7">
                  <c:v>Christian Pulisic</c:v>
                </c:pt>
                <c:pt idx="8">
                  <c:v>Clint Dempsey</c:v>
                </c:pt>
                <c:pt idx="9">
                  <c:v>Jozy Altidore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</c:numCache>
            </c:numRef>
          </c:val>
          <c:extLst>
            <c:ext xmlns:c16="http://schemas.microsoft.com/office/drawing/2014/chart" uri="{C3380CC4-5D6E-409C-BE32-E72D297353CC}">
              <c16:uniqueId val="{00000002-48EC-4193-A4C7-32E80A12697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100"/>
        <c:axId val="891743664"/>
        <c:axId val="891743184"/>
      </c:barChart>
      <c:catAx>
        <c:axId val="8917436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1743184"/>
        <c:crosses val="autoZero"/>
        <c:auto val="1"/>
        <c:lblAlgn val="ctr"/>
        <c:lblOffset val="100"/>
        <c:noMultiLvlLbl val="0"/>
      </c:catAx>
      <c:valAx>
        <c:axId val="891743184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8917436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[3_Team Comparison.xlsx]TEAM_SEASON_PERFORMANCE!PivotTable11</c:name>
    <c:fmtId val="18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TOP</a:t>
            </a:r>
            <a:r>
              <a:rPr lang="en-IN" baseline="0"/>
              <a:t> TEAMS BY WINS AND GOALS 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5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1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7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0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3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6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9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TEAM_SEASON_PERFORMANCE!$Z$6</c:f>
              <c:strCache>
                <c:ptCount val="1"/>
                <c:pt idx="0">
                  <c:v>Sum of total_goals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FA9-4021-A4BF-A949482AA28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FA9-4021-A4BF-A949482AA2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TEAM_SEASON_PERFORMANCE!$Y$7:$Y$12</c:f>
              <c:strCache>
                <c:ptCount val="5"/>
                <c:pt idx="0">
                  <c:v>Borussia Verein für Leibesübung 1900 e.V.</c:v>
                </c:pt>
                <c:pt idx="1">
                  <c:v>Borussia Dortmund</c:v>
                </c:pt>
                <c:pt idx="2">
                  <c:v>Everton Football Club</c:v>
                </c:pt>
                <c:pt idx="3">
                  <c:v>Eintracht Frankfurt Fuayball AG</c:v>
                </c:pt>
                <c:pt idx="4">
                  <c:v>FC Schalke 04</c:v>
                </c:pt>
              </c:strCache>
            </c:strRef>
          </c:cat>
          <c:val>
            <c:numRef>
              <c:f>TEAM_SEASON_PERFORMANCE!$Z$7:$Z$12</c:f>
              <c:numCache>
                <c:formatCode>General</c:formatCode>
                <c:ptCount val="5"/>
                <c:pt idx="0">
                  <c:v>296</c:v>
                </c:pt>
                <c:pt idx="1">
                  <c:v>182</c:v>
                </c:pt>
                <c:pt idx="2">
                  <c:v>139</c:v>
                </c:pt>
                <c:pt idx="3">
                  <c:v>132</c:v>
                </c:pt>
                <c:pt idx="4">
                  <c:v>124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FA9-4021-A4BF-A949482AA287}"/>
            </c:ext>
          </c:extLst>
        </c:ser>
        <c:ser>
          <c:idx val="1"/>
          <c:order val="1"/>
          <c:tx>
            <c:strRef>
              <c:f>TEAM_SEASON_PERFORMANCE!$AA$6</c:f>
              <c:strCache>
                <c:ptCount val="1"/>
                <c:pt idx="0">
                  <c:v>Sum of wins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5FA9-4021-A4BF-A949482AA28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5FA9-4021-A4BF-A949482AA28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TEAM_SEASON_PERFORMANCE!$Y$7:$Y$12</c:f>
              <c:strCache>
                <c:ptCount val="5"/>
                <c:pt idx="0">
                  <c:v>Borussia Verein für Leibesübung 1900 e.V.</c:v>
                </c:pt>
                <c:pt idx="1">
                  <c:v>Borussia Dortmund</c:v>
                </c:pt>
                <c:pt idx="2">
                  <c:v>Everton Football Club</c:v>
                </c:pt>
                <c:pt idx="3">
                  <c:v>Eintracht Frankfurt Fuayball AG</c:v>
                </c:pt>
                <c:pt idx="4">
                  <c:v>FC Schalke 04</c:v>
                </c:pt>
              </c:strCache>
            </c:strRef>
          </c:cat>
          <c:val>
            <c:numRef>
              <c:f>TEAM_SEASON_PERFORMANCE!$AA$7:$AA$12</c:f>
              <c:numCache>
                <c:formatCode>General</c:formatCode>
                <c:ptCount val="5"/>
                <c:pt idx="0">
                  <c:v>70</c:v>
                </c:pt>
                <c:pt idx="1">
                  <c:v>54</c:v>
                </c:pt>
                <c:pt idx="2">
                  <c:v>45</c:v>
                </c:pt>
                <c:pt idx="3">
                  <c:v>39</c:v>
                </c:pt>
                <c:pt idx="4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FA9-4021-A4BF-A949482AA28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104794799"/>
        <c:axId val="1104788559"/>
      </c:barChart>
      <c:catAx>
        <c:axId val="110479479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4788559"/>
        <c:crosses val="autoZero"/>
        <c:auto val="1"/>
        <c:lblAlgn val="ctr"/>
        <c:lblOffset val="100"/>
        <c:noMultiLvlLbl val="0"/>
      </c:catAx>
      <c:valAx>
        <c:axId val="1104788559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110479479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[3_Team Comparison.xlsx]TEAM_WIN_RATIO!PivotTable1</c:name>
    <c:fmtId val="122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WIN-LOSS RATIOS FOR TEAMS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TEAM_WIN_RATIO!$L$3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TEAM_WIN_RATIO!$K$4:$K$10</c:f>
              <c:strCache>
                <c:ptCount val="6"/>
                <c:pt idx="0">
                  <c:v>FC Bayern Munich</c:v>
                </c:pt>
                <c:pt idx="1">
                  <c:v>Arsenal Football Club</c:v>
                </c:pt>
                <c:pt idx="2">
                  <c:v>Tottenham Hotspur Football Club</c:v>
                </c:pt>
                <c:pt idx="3">
                  <c:v>F.C. Copenhagen</c:v>
                </c:pt>
                <c:pt idx="4">
                  <c:v>Associazione Sportiva Roma</c:v>
                </c:pt>
                <c:pt idx="5">
                  <c:v>Football Club Utrecht</c:v>
                </c:pt>
              </c:strCache>
            </c:strRef>
          </c:cat>
          <c:val>
            <c:numRef>
              <c:f>TEAM_WIN_RATIO!$L$4:$L$10</c:f>
              <c:numCache>
                <c:formatCode>General</c:formatCode>
                <c:ptCount val="6"/>
                <c:pt idx="0">
                  <c:v>26</c:v>
                </c:pt>
                <c:pt idx="1">
                  <c:v>18</c:v>
                </c:pt>
                <c:pt idx="2">
                  <c:v>12.5</c:v>
                </c:pt>
                <c:pt idx="3">
                  <c:v>11</c:v>
                </c:pt>
                <c:pt idx="4">
                  <c:v>9</c:v>
                </c:pt>
                <c:pt idx="5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12-490F-A61A-FC4BF5C34C6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1765776415"/>
        <c:axId val="1765776895"/>
      </c:barChart>
      <c:catAx>
        <c:axId val="1765776415"/>
        <c:scaling>
          <c:orientation val="maxMin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5776895"/>
        <c:crosses val="autoZero"/>
        <c:auto val="1"/>
        <c:lblAlgn val="ctr"/>
        <c:lblOffset val="100"/>
        <c:noMultiLvlLbl val="0"/>
      </c:catAx>
      <c:valAx>
        <c:axId val="1765776895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1765776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MANAGERS</a:t>
            </a:r>
            <a:r>
              <a:rPr lang="en-IN" baseline="0"/>
              <a:t> PERFORMANCE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TEAM_MANAGER_PERFORMANCE!$B$1</c:f>
              <c:strCache>
                <c:ptCount val="1"/>
                <c:pt idx="0">
                  <c:v>wins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TEAM_MANAGER_PERFORMANCE!$A$2:$A$6</c:f>
              <c:strCache>
                <c:ptCount val="5"/>
                <c:pt idx="0">
                  <c:v>John van den Brom</c:v>
                </c:pt>
                <c:pt idx="1">
                  <c:v>Lucien Favre</c:v>
                </c:pt>
                <c:pt idx="2">
                  <c:v>Mark Hughes</c:v>
                </c:pt>
                <c:pt idx="3">
                  <c:v>Hein Vanhaezebrouck</c:v>
                </c:pt>
                <c:pt idx="4">
                  <c:v>Thomas Tuchel</c:v>
                </c:pt>
              </c:strCache>
            </c:strRef>
          </c:cat>
          <c:val>
            <c:numRef>
              <c:f>TEAM_MANAGER_PERFORMANCE!$B$2:$B$6</c:f>
              <c:numCache>
                <c:formatCode>General</c:formatCode>
                <c:ptCount val="5"/>
                <c:pt idx="0">
                  <c:v>36</c:v>
                </c:pt>
                <c:pt idx="1">
                  <c:v>34</c:v>
                </c:pt>
                <c:pt idx="2">
                  <c:v>32</c:v>
                </c:pt>
                <c:pt idx="3">
                  <c:v>29</c:v>
                </c:pt>
                <c:pt idx="4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E9-476F-83BF-355D9447A91D}"/>
            </c:ext>
          </c:extLst>
        </c:ser>
        <c:ser>
          <c:idx val="1"/>
          <c:order val="1"/>
          <c:tx>
            <c:strRef>
              <c:f>TEAM_MANAGER_PERFORMANCE!$C$1</c:f>
              <c:strCache>
                <c:ptCount val="1"/>
                <c:pt idx="0">
                  <c:v>losses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TEAM_MANAGER_PERFORMANCE!$A$2:$A$6</c:f>
              <c:strCache>
                <c:ptCount val="5"/>
                <c:pt idx="0">
                  <c:v>John van den Brom</c:v>
                </c:pt>
                <c:pt idx="1">
                  <c:v>Lucien Favre</c:v>
                </c:pt>
                <c:pt idx="2">
                  <c:v>Mark Hughes</c:v>
                </c:pt>
                <c:pt idx="3">
                  <c:v>Hein Vanhaezebrouck</c:v>
                </c:pt>
                <c:pt idx="4">
                  <c:v>Thomas Tuchel</c:v>
                </c:pt>
              </c:strCache>
            </c:strRef>
          </c:cat>
          <c:val>
            <c:numRef>
              <c:f>TEAM_MANAGER_PERFORMANCE!$C$2:$C$6</c:f>
              <c:numCache>
                <c:formatCode>General</c:formatCode>
                <c:ptCount val="5"/>
                <c:pt idx="0">
                  <c:v>11</c:v>
                </c:pt>
                <c:pt idx="1">
                  <c:v>10</c:v>
                </c:pt>
                <c:pt idx="2">
                  <c:v>25</c:v>
                </c:pt>
                <c:pt idx="3">
                  <c:v>10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3E9-476F-83BF-355D9447A91D}"/>
            </c:ext>
          </c:extLst>
        </c:ser>
        <c:ser>
          <c:idx val="2"/>
          <c:order val="2"/>
          <c:tx>
            <c:strRef>
              <c:f>TEAM_MANAGER_PERFORMANCE!$D$1</c:f>
              <c:strCache>
                <c:ptCount val="1"/>
                <c:pt idx="0">
                  <c:v>WIN-LOSS RATIO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TEAM_MANAGER_PERFORMANCE!$A$2:$A$6</c:f>
              <c:strCache>
                <c:ptCount val="5"/>
                <c:pt idx="0">
                  <c:v>John van den Brom</c:v>
                </c:pt>
                <c:pt idx="1">
                  <c:v>Lucien Favre</c:v>
                </c:pt>
                <c:pt idx="2">
                  <c:v>Mark Hughes</c:v>
                </c:pt>
                <c:pt idx="3">
                  <c:v>Hein Vanhaezebrouck</c:v>
                </c:pt>
                <c:pt idx="4">
                  <c:v>Thomas Tuchel</c:v>
                </c:pt>
              </c:strCache>
            </c:strRef>
          </c:cat>
          <c:val>
            <c:numRef>
              <c:f>TEAM_MANAGER_PERFORMANCE!$D$2:$D$6</c:f>
              <c:numCache>
                <c:formatCode>General</c:formatCode>
                <c:ptCount val="5"/>
                <c:pt idx="0" formatCode="0.0">
                  <c:v>3.2727272727272729</c:v>
                </c:pt>
                <c:pt idx="1">
                  <c:v>3.4</c:v>
                </c:pt>
                <c:pt idx="2">
                  <c:v>1.28</c:v>
                </c:pt>
                <c:pt idx="3">
                  <c:v>2.9</c:v>
                </c:pt>
                <c:pt idx="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3E9-476F-83BF-355D9447A91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269095055"/>
        <c:axId val="1269105135"/>
      </c:barChart>
      <c:catAx>
        <c:axId val="12690950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9105135"/>
        <c:crosses val="autoZero"/>
        <c:auto val="1"/>
        <c:lblAlgn val="ctr"/>
        <c:lblOffset val="100"/>
        <c:noMultiLvlLbl val="0"/>
      </c:catAx>
      <c:valAx>
        <c:axId val="126910513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690950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sz="1800" dirty="0"/>
              <a:t>Players</a:t>
            </a:r>
            <a:r>
              <a:rPr lang="en-IN" sz="1800" baseline="0" dirty="0"/>
              <a:t> Contributing towards the Victory of the team</a:t>
            </a:r>
            <a:endParaRPr lang="en-IN" sz="18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Goals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571-4D0C-9D68-D031B183A36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571-4D0C-9D68-D031B183A36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Aron Johannsson</c:v>
                </c:pt>
                <c:pt idx="1">
                  <c:v>Christian Pulisic</c:v>
                </c:pt>
                <c:pt idx="2">
                  <c:v>Fabian Johnson</c:v>
                </c:pt>
                <c:pt idx="3">
                  <c:v>Jozy Altidore</c:v>
                </c:pt>
                <c:pt idx="4">
                  <c:v>Timothy Chandler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57</c:v>
                </c:pt>
                <c:pt idx="1">
                  <c:v>30</c:v>
                </c:pt>
                <c:pt idx="2">
                  <c:v>18</c:v>
                </c:pt>
                <c:pt idx="3">
                  <c:v>32</c:v>
                </c:pt>
                <c:pt idx="4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571-4D0C-9D68-D031B183A36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Assists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A571-4D0C-9D68-D031B183A369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A571-4D0C-9D68-D031B183A36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Aron Johannsson</c:v>
                </c:pt>
                <c:pt idx="1">
                  <c:v>Christian Pulisic</c:v>
                </c:pt>
                <c:pt idx="2">
                  <c:v>Fabian Johnson</c:v>
                </c:pt>
                <c:pt idx="3">
                  <c:v>Jozy Altidore</c:v>
                </c:pt>
                <c:pt idx="4">
                  <c:v>Timothy Chandler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15</c:v>
                </c:pt>
                <c:pt idx="1">
                  <c:v>31</c:v>
                </c:pt>
                <c:pt idx="2">
                  <c:v>27</c:v>
                </c:pt>
                <c:pt idx="3">
                  <c:v>11</c:v>
                </c:pt>
                <c:pt idx="4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571-4D0C-9D68-D031B183A36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564909136"/>
        <c:axId val="564910096"/>
      </c:barChart>
      <c:catAx>
        <c:axId val="56490913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4910096"/>
        <c:crosses val="autoZero"/>
        <c:auto val="1"/>
        <c:lblAlgn val="ctr"/>
        <c:lblOffset val="100"/>
        <c:noMultiLvlLbl val="0"/>
      </c:catAx>
      <c:valAx>
        <c:axId val="564910096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564909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[7_Event_Analysis.xlsx]COMMON EVENTS!PivotTable1</c:name>
    <c:fmtId val="15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MOST COMMON EVENTS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'COMMON EVENTS'!$B$3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'COMMON EVENTS'!$A$4:$A$7</c:f>
              <c:strCache>
                <c:ptCount val="3"/>
                <c:pt idx="0">
                  <c:v>Substitutions</c:v>
                </c:pt>
                <c:pt idx="1">
                  <c:v>Goals</c:v>
                </c:pt>
                <c:pt idx="2">
                  <c:v>Cards</c:v>
                </c:pt>
              </c:strCache>
            </c:strRef>
          </c:cat>
          <c:val>
            <c:numRef>
              <c:f>'COMMON EVENTS'!$B$4:$B$7</c:f>
              <c:numCache>
                <c:formatCode>General</c:formatCode>
                <c:ptCount val="3"/>
                <c:pt idx="0">
                  <c:v>1156</c:v>
                </c:pt>
                <c:pt idx="1">
                  <c:v>509</c:v>
                </c:pt>
                <c:pt idx="2">
                  <c:v>184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74-453E-A6C2-B856A2D876D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0181280"/>
        <c:axId val="10180800"/>
      </c:barChart>
      <c:catAx>
        <c:axId val="10181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180800"/>
        <c:crosses val="autoZero"/>
        <c:auto val="1"/>
        <c:lblAlgn val="ctr"/>
        <c:lblOffset val="100"/>
        <c:noMultiLvlLbl val="0"/>
      </c:catAx>
      <c:valAx>
        <c:axId val="101808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181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[7_Event_Analysis.xlsx]event-outcome-corr!PivotTable8</c:name>
    <c:fmtId val="15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EVENT OUTCOME RELATION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'event-outcome-corr'!$F$4:$F$5</c:f>
              <c:strCache>
                <c:ptCount val="1"/>
                <c:pt idx="0">
                  <c:v>Lost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'event-outcome-corr'!$E$6:$E$9</c:f>
              <c:strCache>
                <c:ptCount val="3"/>
                <c:pt idx="0">
                  <c:v>Substitutions</c:v>
                </c:pt>
                <c:pt idx="1">
                  <c:v>Goals</c:v>
                </c:pt>
                <c:pt idx="2">
                  <c:v>Cards</c:v>
                </c:pt>
              </c:strCache>
            </c:strRef>
          </c:cat>
          <c:val>
            <c:numRef>
              <c:f>'event-outcome-corr'!$F$6:$F$9</c:f>
              <c:numCache>
                <c:formatCode>General</c:formatCode>
                <c:ptCount val="3"/>
                <c:pt idx="0">
                  <c:v>199</c:v>
                </c:pt>
                <c:pt idx="1">
                  <c:v>113</c:v>
                </c:pt>
                <c:pt idx="2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CE-4860-9D00-582D3CF8160B}"/>
            </c:ext>
          </c:extLst>
        </c:ser>
        <c:ser>
          <c:idx val="1"/>
          <c:order val="1"/>
          <c:tx>
            <c:strRef>
              <c:f>'event-outcome-corr'!$G$4:$G$5</c:f>
              <c:strCache>
                <c:ptCount val="1"/>
                <c:pt idx="0">
                  <c:v>Win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'event-outcome-corr'!$E$6:$E$9</c:f>
              <c:strCache>
                <c:ptCount val="3"/>
                <c:pt idx="0">
                  <c:v>Substitutions</c:v>
                </c:pt>
                <c:pt idx="1">
                  <c:v>Goals</c:v>
                </c:pt>
                <c:pt idx="2">
                  <c:v>Cards</c:v>
                </c:pt>
              </c:strCache>
            </c:strRef>
          </c:cat>
          <c:val>
            <c:numRef>
              <c:f>'event-outcome-corr'!$G$6:$G$9</c:f>
              <c:numCache>
                <c:formatCode>General</c:formatCode>
                <c:ptCount val="3"/>
                <c:pt idx="0">
                  <c:v>274</c:v>
                </c:pt>
                <c:pt idx="1">
                  <c:v>169</c:v>
                </c:pt>
                <c:pt idx="2">
                  <c:v>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7CE-4860-9D00-582D3CF8160B}"/>
            </c:ext>
          </c:extLst>
        </c:ser>
        <c:ser>
          <c:idx val="2"/>
          <c:order val="2"/>
          <c:tx>
            <c:strRef>
              <c:f>'event-outcome-corr'!$H$4:$H$5</c:f>
              <c:strCache>
                <c:ptCount val="1"/>
                <c:pt idx="0">
                  <c:v>TIE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'event-outcome-corr'!$E$6:$E$9</c:f>
              <c:strCache>
                <c:ptCount val="3"/>
                <c:pt idx="0">
                  <c:v>Substitutions</c:v>
                </c:pt>
                <c:pt idx="1">
                  <c:v>Goals</c:v>
                </c:pt>
                <c:pt idx="2">
                  <c:v>Cards</c:v>
                </c:pt>
              </c:strCache>
            </c:strRef>
          </c:cat>
          <c:val>
            <c:numRef>
              <c:f>'event-outcome-corr'!$H$6:$H$9</c:f>
              <c:numCache>
                <c:formatCode>General</c:formatCode>
                <c:ptCount val="3"/>
                <c:pt idx="0">
                  <c:v>149</c:v>
                </c:pt>
                <c:pt idx="1">
                  <c:v>64</c:v>
                </c:pt>
                <c:pt idx="2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7CE-4860-9D00-582D3CF8160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235962576"/>
        <c:axId val="235958256"/>
      </c:barChart>
      <c:catAx>
        <c:axId val="235962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35958256"/>
        <c:crosses val="autoZero"/>
        <c:auto val="1"/>
        <c:lblAlgn val="ctr"/>
        <c:lblOffset val="100"/>
        <c:noMultiLvlLbl val="0"/>
      </c:catAx>
      <c:valAx>
        <c:axId val="2359582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359625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[7_Event_Analysis.xlsx]event-impact-minutes!PivotTable14</c:name>
    <c:fmtId val="15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500" dirty="0">
                <a:latin typeface="+mj-lt"/>
              </a:rPr>
              <a:t>CARDS ACROSS</a:t>
            </a:r>
            <a:r>
              <a:rPr lang="en-US" sz="1500" baseline="0" dirty="0">
                <a:latin typeface="+mj-lt"/>
              </a:rPr>
              <a:t> MINUTES</a:t>
            </a:r>
            <a:endParaRPr lang="en-US" sz="1500" dirty="0"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'event-impact-minutes'!$H$4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'event-impact-minutes'!$G$5:$G$10</c:f>
              <c:strCache>
                <c:ptCount val="5"/>
                <c:pt idx="0">
                  <c:v>&lt;0</c:v>
                </c:pt>
                <c:pt idx="1">
                  <c:v>0-29</c:v>
                </c:pt>
                <c:pt idx="2">
                  <c:v>30-59</c:v>
                </c:pt>
                <c:pt idx="3">
                  <c:v>60-89</c:v>
                </c:pt>
                <c:pt idx="4">
                  <c:v>90-120</c:v>
                </c:pt>
              </c:strCache>
            </c:strRef>
          </c:cat>
          <c:val>
            <c:numRef>
              <c:f>'event-impact-minutes'!$H$5:$H$10</c:f>
              <c:numCache>
                <c:formatCode>General</c:formatCode>
                <c:ptCount val="5"/>
                <c:pt idx="0">
                  <c:v>2</c:v>
                </c:pt>
                <c:pt idx="1">
                  <c:v>20</c:v>
                </c:pt>
                <c:pt idx="2">
                  <c:v>58</c:v>
                </c:pt>
                <c:pt idx="3">
                  <c:v>59</c:v>
                </c:pt>
                <c:pt idx="4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918-48B0-8D43-1C20B286DC4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349309632"/>
        <c:axId val="349290912"/>
      </c:barChart>
      <c:catAx>
        <c:axId val="349309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9290912"/>
        <c:crosses val="autoZero"/>
        <c:auto val="1"/>
        <c:lblAlgn val="ctr"/>
        <c:lblOffset val="100"/>
        <c:noMultiLvlLbl val="0"/>
      </c:catAx>
      <c:valAx>
        <c:axId val="3492909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49309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[7_Event_Analysis.xlsx]event-impact-minutes!PivotTable15</c:name>
    <c:fmtId val="15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500" dirty="0">
                <a:latin typeface="+mj-lt"/>
              </a:rPr>
              <a:t>GOALS </a:t>
            </a:r>
            <a:r>
              <a:rPr lang="en-US" sz="1500" b="1" i="0" u="none" strike="noStrike" kern="1200" spc="100" baseline="0" dirty="0">
                <a:solidFill>
                  <a:prstClr val="white">
                    <a:lumMod val="95000"/>
                  </a:prst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ACROSS MINUTES</a:t>
            </a:r>
            <a:endParaRPr lang="en-US" sz="1500" dirty="0"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'event-impact-minutes'!$H$15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'event-impact-minutes'!$G$16:$G$20</c:f>
              <c:strCache>
                <c:ptCount val="4"/>
                <c:pt idx="0">
                  <c:v>0-29</c:v>
                </c:pt>
                <c:pt idx="1">
                  <c:v>30-59</c:v>
                </c:pt>
                <c:pt idx="2">
                  <c:v>60-89</c:v>
                </c:pt>
                <c:pt idx="3">
                  <c:v>90-120</c:v>
                </c:pt>
              </c:strCache>
            </c:strRef>
          </c:cat>
          <c:val>
            <c:numRef>
              <c:f>'event-impact-minutes'!$H$16:$H$20</c:f>
              <c:numCache>
                <c:formatCode>General</c:formatCode>
                <c:ptCount val="4"/>
                <c:pt idx="0">
                  <c:v>92</c:v>
                </c:pt>
                <c:pt idx="1">
                  <c:v>124</c:v>
                </c:pt>
                <c:pt idx="2">
                  <c:v>108</c:v>
                </c:pt>
                <c:pt idx="3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158-497A-83EF-A575448F43D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349319712"/>
        <c:axId val="349325472"/>
      </c:barChart>
      <c:catAx>
        <c:axId val="349319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9325472"/>
        <c:crosses val="autoZero"/>
        <c:auto val="1"/>
        <c:lblAlgn val="ctr"/>
        <c:lblOffset val="100"/>
        <c:noMultiLvlLbl val="0"/>
      </c:catAx>
      <c:valAx>
        <c:axId val="34932547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49319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[7_Event_Analysis.xlsx]event-impact-minutes!PivotTable16</c:name>
    <c:fmtId val="15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500" dirty="0">
                <a:latin typeface="+mj-lt"/>
              </a:rPr>
              <a:t>SUBS</a:t>
            </a:r>
            <a:r>
              <a:rPr lang="en-US" sz="1500" baseline="0" dirty="0">
                <a:latin typeface="+mj-lt"/>
              </a:rPr>
              <a:t> ACROSS MINUTES</a:t>
            </a:r>
            <a:endParaRPr lang="en-US" sz="1500" dirty="0"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2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'event-impact-minutes'!$H$25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'event-impact-minutes'!$G$26:$G$30</c:f>
              <c:strCache>
                <c:ptCount val="4"/>
                <c:pt idx="0">
                  <c:v>0-29</c:v>
                </c:pt>
                <c:pt idx="1">
                  <c:v>30-59</c:v>
                </c:pt>
                <c:pt idx="2">
                  <c:v>60-89</c:v>
                </c:pt>
                <c:pt idx="3">
                  <c:v>90-120</c:v>
                </c:pt>
              </c:strCache>
            </c:strRef>
          </c:cat>
          <c:val>
            <c:numRef>
              <c:f>'event-impact-minutes'!$H$26:$H$30</c:f>
              <c:numCache>
                <c:formatCode>General</c:formatCode>
                <c:ptCount val="4"/>
                <c:pt idx="0">
                  <c:v>13</c:v>
                </c:pt>
                <c:pt idx="1">
                  <c:v>106</c:v>
                </c:pt>
                <c:pt idx="2">
                  <c:v>471</c:v>
                </c:pt>
                <c:pt idx="3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7A-49B1-8A98-68B69EF4BE7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349320192"/>
        <c:axId val="349301952"/>
      </c:barChart>
      <c:catAx>
        <c:axId val="349320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9301952"/>
        <c:crosses val="autoZero"/>
        <c:auto val="1"/>
        <c:lblAlgn val="ctr"/>
        <c:lblOffset val="100"/>
        <c:noMultiLvlLbl val="0"/>
      </c:catAx>
      <c:valAx>
        <c:axId val="3493019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3493201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 b="1"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pivotSource>
    <c:name>[4_Attendance_Stadium.xlsx]ATTENDANCE_DAY_MATCH_ROUND_CORR!PivotTable22</c:name>
    <c:fmtId val="2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ATTENDANCE PER DAY OF WEEK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"/>
        <c:spPr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5"/>
        <c:spPr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6"/>
        <c:spPr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2.4838549428713818E-3"/>
              <c:y val="-8.8261253309796991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4.9677098857426726E-3"/>
              <c:y val="2.9420417769932335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0"/>
        <c:spPr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4.9677098857426726E-3"/>
              <c:y val="2.9420417769932335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2"/>
        <c:spPr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3"/>
        <c:spPr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2.4838549428713818E-3"/>
              <c:y val="-8.8261253309796991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6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8"/>
        <c:spPr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4.9677098857426726E-3"/>
              <c:y val="2.9420417769932335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0"/>
        <c:spPr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1"/>
        <c:spPr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dLbl>
          <c:idx val="0"/>
          <c:layout>
            <c:manualLayout>
              <c:x val="-2.4838549428713818E-3"/>
              <c:y val="-8.8261253309796991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2">
              <a:lumMod val="75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3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</c:pivotFmts>
    <c:plotArea>
      <c:layout>
        <c:manualLayout>
          <c:layoutTarget val="inner"/>
          <c:xMode val="edge"/>
          <c:yMode val="edge"/>
          <c:x val="0.18896073162240712"/>
          <c:y val="0.16472654069168097"/>
          <c:w val="0.6220787323343151"/>
          <c:h val="0.73683111985229566"/>
        </c:manualLayout>
      </c:layout>
      <c:doughnutChart>
        <c:varyColors val="1"/>
        <c:ser>
          <c:idx val="0"/>
          <c:order val="0"/>
          <c:tx>
            <c:strRef>
              <c:f>ATTENDANCE_DAY_MATCH_ROUND_CORR!$H$5</c:f>
              <c:strCache>
                <c:ptCount val="1"/>
                <c:pt idx="0">
                  <c:v>Total</c:v>
                </c:pt>
              </c:strCache>
            </c:strRef>
          </c:tx>
          <c:explosion val="5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B35-4AC2-9694-21FF72B572E1}"/>
              </c:ext>
            </c:extLst>
          </c:dPt>
          <c:dPt>
            <c:idx val="1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B35-4AC2-9694-21FF72B572E1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B35-4AC2-9694-21FF72B572E1}"/>
              </c:ext>
            </c:extLst>
          </c:dPt>
          <c:dPt>
            <c:idx val="3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B35-4AC2-9694-21FF72B572E1}"/>
              </c:ext>
            </c:extLst>
          </c:dPt>
          <c:dPt>
            <c:idx val="4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2B35-4AC2-9694-21FF72B572E1}"/>
              </c:ext>
            </c:extLst>
          </c:dPt>
          <c:dPt>
            <c:idx val="5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2B35-4AC2-9694-21FF72B572E1}"/>
              </c:ext>
            </c:extLst>
          </c:dPt>
          <c:dPt>
            <c:idx val="6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2B35-4AC2-9694-21FF72B572E1}"/>
              </c:ext>
            </c:extLst>
          </c:dPt>
          <c:dLbls>
            <c:dLbl>
              <c:idx val="1"/>
              <c:layout>
                <c:manualLayout>
                  <c:x val="4.9677098857426726E-3"/>
                  <c:y val="2.9420417769932335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B35-4AC2-9694-21FF72B572E1}"/>
                </c:ext>
              </c:extLst>
            </c:dLbl>
            <c:dLbl>
              <c:idx val="4"/>
              <c:layout>
                <c:manualLayout>
                  <c:x val="-2.4838549428713818E-3"/>
                  <c:y val="-8.8261253309796991E-3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2B35-4AC2-9694-21FF72B572E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ATTENDANCE_DAY_MATCH_ROUND_CORR!$G$6:$G$13</c:f>
              <c:strCache>
                <c:ptCount val="7"/>
                <c:pt idx="0">
                  <c:v>Sunday</c:v>
                </c:pt>
                <c:pt idx="1">
                  <c:v>Monday</c:v>
                </c:pt>
                <c:pt idx="2">
                  <c:v>Tuesday</c:v>
                </c:pt>
                <c:pt idx="3">
                  <c:v>Wednesday</c:v>
                </c:pt>
                <c:pt idx="4">
                  <c:v>Thursday</c:v>
                </c:pt>
                <c:pt idx="5">
                  <c:v>Friday</c:v>
                </c:pt>
                <c:pt idx="6">
                  <c:v>Saturday</c:v>
                </c:pt>
              </c:strCache>
            </c:strRef>
          </c:cat>
          <c:val>
            <c:numRef>
              <c:f>ATTENDANCE_DAY_MATCH_ROUND_CORR!$H$6:$H$13</c:f>
              <c:numCache>
                <c:formatCode>_ * #,##0_ ;_ * \-#,##0_ ;_ * "-"??_ ;_ @_ </c:formatCode>
                <c:ptCount val="7"/>
                <c:pt idx="0">
                  <c:v>22102023</c:v>
                </c:pt>
                <c:pt idx="1">
                  <c:v>2219214</c:v>
                </c:pt>
                <c:pt idx="2">
                  <c:v>5768327</c:v>
                </c:pt>
                <c:pt idx="3">
                  <c:v>8127225</c:v>
                </c:pt>
                <c:pt idx="4">
                  <c:v>4106507</c:v>
                </c:pt>
                <c:pt idx="5">
                  <c:v>5434771</c:v>
                </c:pt>
                <c:pt idx="6">
                  <c:v>47972610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2B35-4AC2-9694-21FF72B572E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6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pivotSource>
    <c:name>[4_Attendance_Stadium.xlsx]ATTENDANCE_DAY_MATCH_ROUND_CORR!PivotTable23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/>
              <a:t>AVERAGE ATTENDANCE PER ROUND</a:t>
            </a:r>
            <a:r>
              <a:rPr lang="en-US" baseline="0" dirty="0"/>
              <a:t>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4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8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ATTENDANCE_DAY_MATCH_ROUND_CORR!$K$5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7000"/>
                    <a:satMod val="100000"/>
                    <a:lumMod val="102000"/>
                  </a:schemeClr>
                </a:gs>
                <a:gs pos="50000">
                  <a:schemeClr val="accent3">
                    <a:shade val="100000"/>
                    <a:satMod val="100000"/>
                    <a:lumMod val="100000"/>
                  </a:schemeClr>
                </a:gs>
                <a:gs pos="100000">
                  <a:schemeClr val="accent3">
                    <a:shade val="80000"/>
                    <a:satMod val="100000"/>
                    <a:lumMod val="99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16F-4290-9F23-C324A4A343F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16F-4290-9F23-C324A4A343F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16F-4290-9F23-C324A4A343F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ATTENDANCE_DAY_MATCH_ROUND_CORR!$J$6:$J$11</c:f>
              <c:strCache>
                <c:ptCount val="5"/>
                <c:pt idx="0">
                  <c:v>Semi-Finals 2nd Leg</c:v>
                </c:pt>
                <c:pt idx="1">
                  <c:v>Group F</c:v>
                </c:pt>
                <c:pt idx="2">
                  <c:v>Final</c:v>
                </c:pt>
                <c:pt idx="3">
                  <c:v>Quarter-Finals 1st leg</c:v>
                </c:pt>
                <c:pt idx="4">
                  <c:v>Group B</c:v>
                </c:pt>
              </c:strCache>
            </c:strRef>
          </c:cat>
          <c:val>
            <c:numRef>
              <c:f>ATTENDANCE_DAY_MATCH_ROUND_CORR!$K$6:$K$11</c:f>
              <c:numCache>
                <c:formatCode>_ * #,##0_ ;_ * \-#,##0_ ;_ * "-"??_ ;_ @_ </c:formatCode>
                <c:ptCount val="5"/>
                <c:pt idx="0">
                  <c:v>52634</c:v>
                </c:pt>
                <c:pt idx="1">
                  <c:v>46980.6</c:v>
                </c:pt>
                <c:pt idx="2">
                  <c:v>45277.857142857145</c:v>
                </c:pt>
                <c:pt idx="3">
                  <c:v>45184.75</c:v>
                </c:pt>
                <c:pt idx="4">
                  <c:v>44101.8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16F-4290-9F23-C324A4A343F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42399119"/>
        <c:axId val="42397679"/>
      </c:barChart>
      <c:catAx>
        <c:axId val="42399119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397679"/>
        <c:crosses val="autoZero"/>
        <c:auto val="1"/>
        <c:lblAlgn val="ctr"/>
        <c:lblOffset val="100"/>
        <c:noMultiLvlLbl val="0"/>
      </c:catAx>
      <c:valAx>
        <c:axId val="42397679"/>
        <c:scaling>
          <c:orientation val="minMax"/>
        </c:scaling>
        <c:delete val="1"/>
        <c:axPos val="l"/>
        <c:numFmt formatCode="_ * #,##0_ ;_ * \-#,##0_ ;_ * &quot;-&quot;??_ ;_ @_ " sourceLinked="1"/>
        <c:majorTickMark val="out"/>
        <c:minorTickMark val="none"/>
        <c:tickLblPos val="nextTo"/>
        <c:crossAx val="423991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AVERAGE ATTENDANCE ACROSS STADIUMS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ATTENDANCE_STADIUM!$B$1</c:f>
              <c:strCache>
                <c:ptCount val="1"/>
                <c:pt idx="0">
                  <c:v>AVG_ATTENDANCE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j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ATTENDANCE_STADIUM!$A$2:$A$8</c:f>
              <c:strCache>
                <c:ptCount val="7"/>
                <c:pt idx="0">
                  <c:v>Old Trafford</c:v>
                </c:pt>
                <c:pt idx="1">
                  <c:v>SIGNAL IDUNA PARK</c:v>
                </c:pt>
                <c:pt idx="2">
                  <c:v>Santiago Bernabeu</c:v>
                </c:pt>
                <c:pt idx="3">
                  <c:v>Allianz Arena</c:v>
                </c:pt>
                <c:pt idx="4">
                  <c:v>Spotify Camp Nou</c:v>
                </c:pt>
                <c:pt idx="5">
                  <c:v>Civitas Metropolitano</c:v>
                </c:pt>
                <c:pt idx="6">
                  <c:v>Emirates Stadium</c:v>
                </c:pt>
              </c:strCache>
            </c:strRef>
          </c:cat>
          <c:val>
            <c:numRef>
              <c:f>ATTENDANCE_STADIUM!$B$2:$B$8</c:f>
              <c:numCache>
                <c:formatCode>_ * #,##0_ ;_ * \-#,##0_ ;_ * "-"??_ ;_ @_ </c:formatCode>
                <c:ptCount val="7"/>
                <c:pt idx="0">
                  <c:v>75061.67</c:v>
                </c:pt>
                <c:pt idx="1">
                  <c:v>73829.97</c:v>
                </c:pt>
                <c:pt idx="2">
                  <c:v>67739</c:v>
                </c:pt>
                <c:pt idx="3">
                  <c:v>66117.070000000007</c:v>
                </c:pt>
                <c:pt idx="4">
                  <c:v>61768.5</c:v>
                </c:pt>
                <c:pt idx="5">
                  <c:v>61023</c:v>
                </c:pt>
                <c:pt idx="6">
                  <c:v>59856.76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58-40DD-A008-0134FB1B61B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05408591"/>
        <c:axId val="105406671"/>
      </c:barChart>
      <c:catAx>
        <c:axId val="105408591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5406671"/>
        <c:crosses val="autoZero"/>
        <c:auto val="1"/>
        <c:lblAlgn val="ctr"/>
        <c:lblOffset val="100"/>
        <c:noMultiLvlLbl val="0"/>
      </c:catAx>
      <c:valAx>
        <c:axId val="105406671"/>
        <c:scaling>
          <c:orientation val="minMax"/>
        </c:scaling>
        <c:delete val="1"/>
        <c:axPos val="t"/>
        <c:numFmt formatCode="_ * #,##0_ ;_ * \-#,##0_ ;_ * &quot;-&quot;??_ ;_ @_ " sourceLinked="1"/>
        <c:majorTickMark val="none"/>
        <c:minorTickMark val="none"/>
        <c:tickLblPos val="nextTo"/>
        <c:crossAx val="1054085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AGE AND MARKET VALUE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PLAYER_AGE_MKT_CORR!$B$1</c:f>
              <c:strCache>
                <c:ptCount val="1"/>
                <c:pt idx="0">
                  <c:v>market_value_in_eur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trendline>
            <c:spPr>
              <a:ln w="25400" cap="rnd">
                <a:solidFill>
                  <a:schemeClr val="accent1">
                    <a:alpha val="50000"/>
                  </a:schemeClr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25400" cap="rnd">
                <a:solidFill>
                  <a:schemeClr val="accent1">
                    <a:alpha val="50000"/>
                  </a:schemeClr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28575" cap="rnd">
                <a:solidFill>
                  <a:schemeClr val="accent2"/>
                </a:solidFill>
                <a:prstDash val="solid"/>
                <a:headEnd type="none"/>
              </a:ln>
              <a:effectLst/>
            </c:spPr>
            <c:trendlineType val="linear"/>
            <c:dispRSqr val="0"/>
            <c:dispEq val="0"/>
          </c:trendline>
          <c:xVal>
            <c:numRef>
              <c:f>PLAYER_AGE_MKT_CORR!$A$2:$A$153</c:f>
              <c:numCache>
                <c:formatCode>General</c:formatCode>
                <c:ptCount val="152"/>
                <c:pt idx="0">
                  <c:v>31</c:v>
                </c:pt>
                <c:pt idx="1">
                  <c:v>28</c:v>
                </c:pt>
                <c:pt idx="2">
                  <c:v>29</c:v>
                </c:pt>
                <c:pt idx="3">
                  <c:v>24</c:v>
                </c:pt>
                <c:pt idx="4">
                  <c:v>26</c:v>
                </c:pt>
                <c:pt idx="5">
                  <c:v>22</c:v>
                </c:pt>
                <c:pt idx="6">
                  <c:v>22</c:v>
                </c:pt>
                <c:pt idx="7">
                  <c:v>32</c:v>
                </c:pt>
                <c:pt idx="8">
                  <c:v>36</c:v>
                </c:pt>
                <c:pt idx="9">
                  <c:v>33</c:v>
                </c:pt>
                <c:pt idx="10">
                  <c:v>26</c:v>
                </c:pt>
                <c:pt idx="11">
                  <c:v>30</c:v>
                </c:pt>
                <c:pt idx="12">
                  <c:v>29</c:v>
                </c:pt>
                <c:pt idx="13">
                  <c:v>24</c:v>
                </c:pt>
                <c:pt idx="14">
                  <c:v>22</c:v>
                </c:pt>
                <c:pt idx="15">
                  <c:v>37</c:v>
                </c:pt>
                <c:pt idx="16">
                  <c:v>34</c:v>
                </c:pt>
                <c:pt idx="17">
                  <c:v>39</c:v>
                </c:pt>
                <c:pt idx="18">
                  <c:v>37</c:v>
                </c:pt>
                <c:pt idx="19">
                  <c:v>29</c:v>
                </c:pt>
                <c:pt idx="20">
                  <c:v>31</c:v>
                </c:pt>
                <c:pt idx="21">
                  <c:v>31</c:v>
                </c:pt>
                <c:pt idx="22">
                  <c:v>27</c:v>
                </c:pt>
                <c:pt idx="23">
                  <c:v>26</c:v>
                </c:pt>
                <c:pt idx="24">
                  <c:v>25</c:v>
                </c:pt>
                <c:pt idx="25">
                  <c:v>26</c:v>
                </c:pt>
                <c:pt idx="26">
                  <c:v>30</c:v>
                </c:pt>
                <c:pt idx="27">
                  <c:v>28</c:v>
                </c:pt>
                <c:pt idx="28">
                  <c:v>23</c:v>
                </c:pt>
                <c:pt idx="29">
                  <c:v>21</c:v>
                </c:pt>
                <c:pt idx="30">
                  <c:v>38</c:v>
                </c:pt>
                <c:pt idx="31">
                  <c:v>40</c:v>
                </c:pt>
                <c:pt idx="32">
                  <c:v>32</c:v>
                </c:pt>
                <c:pt idx="33">
                  <c:v>32</c:v>
                </c:pt>
                <c:pt idx="34">
                  <c:v>34</c:v>
                </c:pt>
                <c:pt idx="35">
                  <c:v>29</c:v>
                </c:pt>
                <c:pt idx="36">
                  <c:v>27</c:v>
                </c:pt>
                <c:pt idx="37">
                  <c:v>27</c:v>
                </c:pt>
                <c:pt idx="38">
                  <c:v>27</c:v>
                </c:pt>
                <c:pt idx="39">
                  <c:v>22</c:v>
                </c:pt>
                <c:pt idx="40">
                  <c:v>23</c:v>
                </c:pt>
                <c:pt idx="41">
                  <c:v>39</c:v>
                </c:pt>
                <c:pt idx="42">
                  <c:v>34</c:v>
                </c:pt>
                <c:pt idx="43">
                  <c:v>32</c:v>
                </c:pt>
                <c:pt idx="44">
                  <c:v>36</c:v>
                </c:pt>
                <c:pt idx="45">
                  <c:v>26</c:v>
                </c:pt>
                <c:pt idx="46">
                  <c:v>24</c:v>
                </c:pt>
                <c:pt idx="47">
                  <c:v>20</c:v>
                </c:pt>
                <c:pt idx="48">
                  <c:v>29</c:v>
                </c:pt>
                <c:pt idx="49">
                  <c:v>30</c:v>
                </c:pt>
                <c:pt idx="50">
                  <c:v>26</c:v>
                </c:pt>
                <c:pt idx="51">
                  <c:v>29</c:v>
                </c:pt>
                <c:pt idx="52">
                  <c:v>25</c:v>
                </c:pt>
                <c:pt idx="53">
                  <c:v>24</c:v>
                </c:pt>
                <c:pt idx="54">
                  <c:v>21</c:v>
                </c:pt>
                <c:pt idx="55">
                  <c:v>42</c:v>
                </c:pt>
                <c:pt idx="56">
                  <c:v>39</c:v>
                </c:pt>
                <c:pt idx="57">
                  <c:v>31</c:v>
                </c:pt>
                <c:pt idx="58">
                  <c:v>31</c:v>
                </c:pt>
                <c:pt idx="59">
                  <c:v>25</c:v>
                </c:pt>
                <c:pt idx="60">
                  <c:v>24</c:v>
                </c:pt>
                <c:pt idx="61">
                  <c:v>24</c:v>
                </c:pt>
                <c:pt idx="62">
                  <c:v>27</c:v>
                </c:pt>
                <c:pt idx="63">
                  <c:v>24</c:v>
                </c:pt>
                <c:pt idx="64">
                  <c:v>22</c:v>
                </c:pt>
                <c:pt idx="65">
                  <c:v>20</c:v>
                </c:pt>
                <c:pt idx="66">
                  <c:v>23</c:v>
                </c:pt>
                <c:pt idx="67">
                  <c:v>20</c:v>
                </c:pt>
                <c:pt idx="68">
                  <c:v>21</c:v>
                </c:pt>
                <c:pt idx="69">
                  <c:v>32</c:v>
                </c:pt>
                <c:pt idx="70">
                  <c:v>33</c:v>
                </c:pt>
                <c:pt idx="71">
                  <c:v>45</c:v>
                </c:pt>
                <c:pt idx="72">
                  <c:v>23</c:v>
                </c:pt>
                <c:pt idx="73">
                  <c:v>22</c:v>
                </c:pt>
                <c:pt idx="74">
                  <c:v>22</c:v>
                </c:pt>
                <c:pt idx="75">
                  <c:v>34</c:v>
                </c:pt>
                <c:pt idx="76">
                  <c:v>34</c:v>
                </c:pt>
                <c:pt idx="77">
                  <c:v>38</c:v>
                </c:pt>
                <c:pt idx="78">
                  <c:v>29</c:v>
                </c:pt>
                <c:pt idx="79">
                  <c:v>26</c:v>
                </c:pt>
                <c:pt idx="80">
                  <c:v>28</c:v>
                </c:pt>
                <c:pt idx="81">
                  <c:v>27</c:v>
                </c:pt>
                <c:pt idx="82">
                  <c:v>25</c:v>
                </c:pt>
                <c:pt idx="83">
                  <c:v>43</c:v>
                </c:pt>
                <c:pt idx="84">
                  <c:v>45</c:v>
                </c:pt>
                <c:pt idx="85">
                  <c:v>41</c:v>
                </c:pt>
                <c:pt idx="86">
                  <c:v>35</c:v>
                </c:pt>
                <c:pt idx="87">
                  <c:v>33</c:v>
                </c:pt>
                <c:pt idx="88">
                  <c:v>29</c:v>
                </c:pt>
                <c:pt idx="89">
                  <c:v>25</c:v>
                </c:pt>
                <c:pt idx="90">
                  <c:v>24</c:v>
                </c:pt>
                <c:pt idx="91">
                  <c:v>21</c:v>
                </c:pt>
                <c:pt idx="92">
                  <c:v>23</c:v>
                </c:pt>
                <c:pt idx="93">
                  <c:v>22</c:v>
                </c:pt>
                <c:pt idx="94">
                  <c:v>23</c:v>
                </c:pt>
                <c:pt idx="95">
                  <c:v>25</c:v>
                </c:pt>
                <c:pt idx="96">
                  <c:v>31</c:v>
                </c:pt>
                <c:pt idx="97">
                  <c:v>28</c:v>
                </c:pt>
                <c:pt idx="98">
                  <c:v>31</c:v>
                </c:pt>
                <c:pt idx="99">
                  <c:v>24</c:v>
                </c:pt>
                <c:pt idx="100">
                  <c:v>25</c:v>
                </c:pt>
                <c:pt idx="101">
                  <c:v>27</c:v>
                </c:pt>
                <c:pt idx="102">
                  <c:v>23</c:v>
                </c:pt>
                <c:pt idx="103">
                  <c:v>21</c:v>
                </c:pt>
                <c:pt idx="104">
                  <c:v>38</c:v>
                </c:pt>
                <c:pt idx="105">
                  <c:v>27</c:v>
                </c:pt>
                <c:pt idx="106">
                  <c:v>28</c:v>
                </c:pt>
                <c:pt idx="107">
                  <c:v>23</c:v>
                </c:pt>
                <c:pt idx="108">
                  <c:v>25</c:v>
                </c:pt>
                <c:pt idx="109">
                  <c:v>43</c:v>
                </c:pt>
                <c:pt idx="110">
                  <c:v>31</c:v>
                </c:pt>
                <c:pt idx="111">
                  <c:v>22</c:v>
                </c:pt>
                <c:pt idx="112">
                  <c:v>21</c:v>
                </c:pt>
                <c:pt idx="113">
                  <c:v>40</c:v>
                </c:pt>
                <c:pt idx="114">
                  <c:v>37</c:v>
                </c:pt>
                <c:pt idx="115">
                  <c:v>35</c:v>
                </c:pt>
                <c:pt idx="116">
                  <c:v>36</c:v>
                </c:pt>
                <c:pt idx="117">
                  <c:v>26</c:v>
                </c:pt>
                <c:pt idx="118">
                  <c:v>23</c:v>
                </c:pt>
                <c:pt idx="119">
                  <c:v>24</c:v>
                </c:pt>
                <c:pt idx="120">
                  <c:v>21</c:v>
                </c:pt>
                <c:pt idx="121">
                  <c:v>42</c:v>
                </c:pt>
                <c:pt idx="122">
                  <c:v>38</c:v>
                </c:pt>
                <c:pt idx="123">
                  <c:v>36</c:v>
                </c:pt>
                <c:pt idx="124">
                  <c:v>25</c:v>
                </c:pt>
                <c:pt idx="125">
                  <c:v>22</c:v>
                </c:pt>
                <c:pt idx="126">
                  <c:v>24</c:v>
                </c:pt>
                <c:pt idx="127">
                  <c:v>23</c:v>
                </c:pt>
                <c:pt idx="128">
                  <c:v>37</c:v>
                </c:pt>
                <c:pt idx="129">
                  <c:v>32</c:v>
                </c:pt>
                <c:pt idx="130">
                  <c:v>27</c:v>
                </c:pt>
                <c:pt idx="131">
                  <c:v>27</c:v>
                </c:pt>
                <c:pt idx="132">
                  <c:v>23</c:v>
                </c:pt>
                <c:pt idx="133">
                  <c:v>28</c:v>
                </c:pt>
                <c:pt idx="134">
                  <c:v>23</c:v>
                </c:pt>
                <c:pt idx="135">
                  <c:v>21</c:v>
                </c:pt>
                <c:pt idx="136">
                  <c:v>35</c:v>
                </c:pt>
                <c:pt idx="137">
                  <c:v>28</c:v>
                </c:pt>
                <c:pt idx="138">
                  <c:v>24</c:v>
                </c:pt>
                <c:pt idx="139">
                  <c:v>22</c:v>
                </c:pt>
                <c:pt idx="140">
                  <c:v>31</c:v>
                </c:pt>
                <c:pt idx="141">
                  <c:v>34</c:v>
                </c:pt>
                <c:pt idx="142">
                  <c:v>37</c:v>
                </c:pt>
                <c:pt idx="143">
                  <c:v>38</c:v>
                </c:pt>
                <c:pt idx="144">
                  <c:v>27</c:v>
                </c:pt>
                <c:pt idx="145">
                  <c:v>24</c:v>
                </c:pt>
                <c:pt idx="146">
                  <c:v>23</c:v>
                </c:pt>
                <c:pt idx="147">
                  <c:v>29</c:v>
                </c:pt>
                <c:pt idx="148">
                  <c:v>37</c:v>
                </c:pt>
                <c:pt idx="149">
                  <c:v>32</c:v>
                </c:pt>
                <c:pt idx="150">
                  <c:v>53</c:v>
                </c:pt>
                <c:pt idx="151">
                  <c:v>22</c:v>
                </c:pt>
              </c:numCache>
            </c:numRef>
          </c:xVal>
          <c:yVal>
            <c:numRef>
              <c:f>PLAYER_AGE_MKT_CORR!$B$2:$B$153</c:f>
              <c:numCache>
                <c:formatCode>General</c:formatCode>
                <c:ptCount val="152"/>
                <c:pt idx="0">
                  <c:v>2000000</c:v>
                </c:pt>
                <c:pt idx="1">
                  <c:v>800000</c:v>
                </c:pt>
                <c:pt idx="2">
                  <c:v>1000000</c:v>
                </c:pt>
                <c:pt idx="3">
                  <c:v>4137500</c:v>
                </c:pt>
                <c:pt idx="4">
                  <c:v>4137500</c:v>
                </c:pt>
                <c:pt idx="5">
                  <c:v>250000</c:v>
                </c:pt>
                <c:pt idx="6">
                  <c:v>1000000</c:v>
                </c:pt>
                <c:pt idx="7">
                  <c:v>400000</c:v>
                </c:pt>
                <c:pt idx="8">
                  <c:v>1000000</c:v>
                </c:pt>
                <c:pt idx="9">
                  <c:v>200000</c:v>
                </c:pt>
                <c:pt idx="10">
                  <c:v>2500000</c:v>
                </c:pt>
                <c:pt idx="11">
                  <c:v>4137500</c:v>
                </c:pt>
                <c:pt idx="12">
                  <c:v>450000</c:v>
                </c:pt>
                <c:pt idx="13">
                  <c:v>350000</c:v>
                </c:pt>
                <c:pt idx="14">
                  <c:v>150000</c:v>
                </c:pt>
                <c:pt idx="15">
                  <c:v>200000</c:v>
                </c:pt>
                <c:pt idx="16">
                  <c:v>700000</c:v>
                </c:pt>
                <c:pt idx="17">
                  <c:v>1000000</c:v>
                </c:pt>
                <c:pt idx="18">
                  <c:v>1000000</c:v>
                </c:pt>
                <c:pt idx="19">
                  <c:v>1000000</c:v>
                </c:pt>
                <c:pt idx="20">
                  <c:v>500000</c:v>
                </c:pt>
                <c:pt idx="21">
                  <c:v>2000000</c:v>
                </c:pt>
                <c:pt idx="22">
                  <c:v>200000</c:v>
                </c:pt>
                <c:pt idx="23">
                  <c:v>1000000</c:v>
                </c:pt>
                <c:pt idx="24">
                  <c:v>125000</c:v>
                </c:pt>
                <c:pt idx="25">
                  <c:v>4137500</c:v>
                </c:pt>
                <c:pt idx="26">
                  <c:v>200000</c:v>
                </c:pt>
                <c:pt idx="27">
                  <c:v>2500000</c:v>
                </c:pt>
                <c:pt idx="28">
                  <c:v>250000</c:v>
                </c:pt>
                <c:pt idx="29">
                  <c:v>4137500</c:v>
                </c:pt>
                <c:pt idx="30">
                  <c:v>1000000</c:v>
                </c:pt>
                <c:pt idx="31">
                  <c:v>100000</c:v>
                </c:pt>
                <c:pt idx="32">
                  <c:v>400000</c:v>
                </c:pt>
                <c:pt idx="33">
                  <c:v>1000000</c:v>
                </c:pt>
                <c:pt idx="34">
                  <c:v>400000</c:v>
                </c:pt>
                <c:pt idx="35">
                  <c:v>1000000</c:v>
                </c:pt>
                <c:pt idx="36">
                  <c:v>150000</c:v>
                </c:pt>
                <c:pt idx="37">
                  <c:v>100000</c:v>
                </c:pt>
                <c:pt idx="38">
                  <c:v>1000000</c:v>
                </c:pt>
                <c:pt idx="39">
                  <c:v>1000000</c:v>
                </c:pt>
                <c:pt idx="40">
                  <c:v>1000000</c:v>
                </c:pt>
                <c:pt idx="41">
                  <c:v>1000000</c:v>
                </c:pt>
                <c:pt idx="42">
                  <c:v>500000</c:v>
                </c:pt>
                <c:pt idx="43">
                  <c:v>2000000</c:v>
                </c:pt>
                <c:pt idx="44">
                  <c:v>1000000</c:v>
                </c:pt>
                <c:pt idx="45">
                  <c:v>4137500</c:v>
                </c:pt>
                <c:pt idx="46">
                  <c:v>4137500</c:v>
                </c:pt>
                <c:pt idx="47">
                  <c:v>1000000</c:v>
                </c:pt>
                <c:pt idx="48">
                  <c:v>2000000</c:v>
                </c:pt>
                <c:pt idx="49">
                  <c:v>800000</c:v>
                </c:pt>
                <c:pt idx="50">
                  <c:v>4000000</c:v>
                </c:pt>
                <c:pt idx="51">
                  <c:v>1000000</c:v>
                </c:pt>
                <c:pt idx="52">
                  <c:v>1000000</c:v>
                </c:pt>
                <c:pt idx="53">
                  <c:v>1200000</c:v>
                </c:pt>
                <c:pt idx="54">
                  <c:v>2000000</c:v>
                </c:pt>
                <c:pt idx="55">
                  <c:v>1000000</c:v>
                </c:pt>
                <c:pt idx="56">
                  <c:v>1000000</c:v>
                </c:pt>
                <c:pt idx="57">
                  <c:v>1000000</c:v>
                </c:pt>
                <c:pt idx="58">
                  <c:v>700000</c:v>
                </c:pt>
                <c:pt idx="59">
                  <c:v>2000000</c:v>
                </c:pt>
                <c:pt idx="60">
                  <c:v>150000</c:v>
                </c:pt>
                <c:pt idx="61">
                  <c:v>1200000</c:v>
                </c:pt>
                <c:pt idx="62">
                  <c:v>800000</c:v>
                </c:pt>
                <c:pt idx="63">
                  <c:v>700000</c:v>
                </c:pt>
                <c:pt idx="64">
                  <c:v>250000</c:v>
                </c:pt>
                <c:pt idx="65">
                  <c:v>4137500</c:v>
                </c:pt>
                <c:pt idx="66">
                  <c:v>600000</c:v>
                </c:pt>
                <c:pt idx="67">
                  <c:v>1000000</c:v>
                </c:pt>
                <c:pt idx="68">
                  <c:v>300000</c:v>
                </c:pt>
                <c:pt idx="69">
                  <c:v>1000000</c:v>
                </c:pt>
                <c:pt idx="70">
                  <c:v>600000</c:v>
                </c:pt>
                <c:pt idx="71">
                  <c:v>1000000</c:v>
                </c:pt>
                <c:pt idx="72">
                  <c:v>200000</c:v>
                </c:pt>
                <c:pt idx="73">
                  <c:v>4137500</c:v>
                </c:pt>
                <c:pt idx="74">
                  <c:v>350000</c:v>
                </c:pt>
                <c:pt idx="75">
                  <c:v>800000</c:v>
                </c:pt>
                <c:pt idx="76">
                  <c:v>1000000</c:v>
                </c:pt>
                <c:pt idx="77">
                  <c:v>200000</c:v>
                </c:pt>
                <c:pt idx="78">
                  <c:v>3500000</c:v>
                </c:pt>
                <c:pt idx="79">
                  <c:v>3000000</c:v>
                </c:pt>
                <c:pt idx="80">
                  <c:v>1500000</c:v>
                </c:pt>
                <c:pt idx="81">
                  <c:v>4137500</c:v>
                </c:pt>
                <c:pt idx="82">
                  <c:v>250000</c:v>
                </c:pt>
                <c:pt idx="83">
                  <c:v>1000000</c:v>
                </c:pt>
                <c:pt idx="84">
                  <c:v>1000000</c:v>
                </c:pt>
                <c:pt idx="85">
                  <c:v>1000000</c:v>
                </c:pt>
                <c:pt idx="86">
                  <c:v>1000000</c:v>
                </c:pt>
                <c:pt idx="87">
                  <c:v>750000</c:v>
                </c:pt>
                <c:pt idx="88">
                  <c:v>1500000</c:v>
                </c:pt>
                <c:pt idx="89">
                  <c:v>4137500</c:v>
                </c:pt>
                <c:pt idx="90">
                  <c:v>850000</c:v>
                </c:pt>
                <c:pt idx="91">
                  <c:v>4137500</c:v>
                </c:pt>
                <c:pt idx="92">
                  <c:v>4000000</c:v>
                </c:pt>
                <c:pt idx="93">
                  <c:v>1500000</c:v>
                </c:pt>
                <c:pt idx="94">
                  <c:v>4137500</c:v>
                </c:pt>
                <c:pt idx="95">
                  <c:v>1800000</c:v>
                </c:pt>
                <c:pt idx="96">
                  <c:v>400000</c:v>
                </c:pt>
                <c:pt idx="97">
                  <c:v>900000</c:v>
                </c:pt>
                <c:pt idx="98">
                  <c:v>1000000</c:v>
                </c:pt>
                <c:pt idx="99">
                  <c:v>2500000</c:v>
                </c:pt>
                <c:pt idx="100">
                  <c:v>4137500</c:v>
                </c:pt>
                <c:pt idx="101">
                  <c:v>1000000</c:v>
                </c:pt>
                <c:pt idx="102">
                  <c:v>350000</c:v>
                </c:pt>
                <c:pt idx="103">
                  <c:v>4137500</c:v>
                </c:pt>
                <c:pt idx="104">
                  <c:v>1000000</c:v>
                </c:pt>
                <c:pt idx="105">
                  <c:v>4137500</c:v>
                </c:pt>
                <c:pt idx="106">
                  <c:v>700000</c:v>
                </c:pt>
                <c:pt idx="107">
                  <c:v>1000000</c:v>
                </c:pt>
                <c:pt idx="108">
                  <c:v>300000</c:v>
                </c:pt>
                <c:pt idx="109">
                  <c:v>1000000</c:v>
                </c:pt>
                <c:pt idx="110">
                  <c:v>800000</c:v>
                </c:pt>
                <c:pt idx="111">
                  <c:v>4137500</c:v>
                </c:pt>
                <c:pt idx="112">
                  <c:v>1500000</c:v>
                </c:pt>
                <c:pt idx="113">
                  <c:v>1000000</c:v>
                </c:pt>
                <c:pt idx="114">
                  <c:v>1000000</c:v>
                </c:pt>
                <c:pt idx="115">
                  <c:v>1000000</c:v>
                </c:pt>
                <c:pt idx="116">
                  <c:v>1000000</c:v>
                </c:pt>
                <c:pt idx="117">
                  <c:v>4137500</c:v>
                </c:pt>
                <c:pt idx="118">
                  <c:v>4137500</c:v>
                </c:pt>
                <c:pt idx="119">
                  <c:v>1000000</c:v>
                </c:pt>
                <c:pt idx="120">
                  <c:v>500000</c:v>
                </c:pt>
                <c:pt idx="121">
                  <c:v>1000000</c:v>
                </c:pt>
                <c:pt idx="122">
                  <c:v>1000000</c:v>
                </c:pt>
                <c:pt idx="123">
                  <c:v>1000000</c:v>
                </c:pt>
                <c:pt idx="124">
                  <c:v>650000</c:v>
                </c:pt>
                <c:pt idx="125">
                  <c:v>4137500</c:v>
                </c:pt>
                <c:pt idx="126">
                  <c:v>4137500</c:v>
                </c:pt>
                <c:pt idx="127">
                  <c:v>300000</c:v>
                </c:pt>
                <c:pt idx="128">
                  <c:v>1000000</c:v>
                </c:pt>
                <c:pt idx="129">
                  <c:v>200000</c:v>
                </c:pt>
                <c:pt idx="130">
                  <c:v>2500000</c:v>
                </c:pt>
                <c:pt idx="131">
                  <c:v>1500000</c:v>
                </c:pt>
                <c:pt idx="132">
                  <c:v>2500000</c:v>
                </c:pt>
                <c:pt idx="133">
                  <c:v>300000</c:v>
                </c:pt>
                <c:pt idx="134">
                  <c:v>2000000</c:v>
                </c:pt>
                <c:pt idx="135">
                  <c:v>75000</c:v>
                </c:pt>
                <c:pt idx="136">
                  <c:v>500000</c:v>
                </c:pt>
                <c:pt idx="137">
                  <c:v>4137500</c:v>
                </c:pt>
                <c:pt idx="138">
                  <c:v>4137500</c:v>
                </c:pt>
                <c:pt idx="139">
                  <c:v>4137500</c:v>
                </c:pt>
                <c:pt idx="140">
                  <c:v>150000</c:v>
                </c:pt>
                <c:pt idx="141">
                  <c:v>400000</c:v>
                </c:pt>
                <c:pt idx="142">
                  <c:v>1000000</c:v>
                </c:pt>
                <c:pt idx="143">
                  <c:v>1000000</c:v>
                </c:pt>
                <c:pt idx="144">
                  <c:v>4000000</c:v>
                </c:pt>
                <c:pt idx="145">
                  <c:v>4137500</c:v>
                </c:pt>
                <c:pt idx="146">
                  <c:v>2000000</c:v>
                </c:pt>
                <c:pt idx="147">
                  <c:v>1000000</c:v>
                </c:pt>
                <c:pt idx="148">
                  <c:v>300000</c:v>
                </c:pt>
                <c:pt idx="149">
                  <c:v>400000</c:v>
                </c:pt>
                <c:pt idx="150">
                  <c:v>1000000</c:v>
                </c:pt>
                <c:pt idx="151">
                  <c:v>4137500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EA0D-401A-A482-96C0DB0F6D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3993952"/>
        <c:axId val="673987712"/>
      </c:scatterChart>
      <c:valAx>
        <c:axId val="6739939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PLAYER 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3987712"/>
        <c:crosses val="autoZero"/>
        <c:crossBetween val="midCat"/>
      </c:valAx>
      <c:valAx>
        <c:axId val="6739877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PLAYER MARKET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3993952"/>
        <c:crosses val="autoZero"/>
        <c:crossBetween val="midCat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sz="2000" b="1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800" b="1" i="0" u="none" strike="noStrike" kern="1200" cap="none" baseline="0" dirty="0">
                <a:solidFill>
                  <a:sysClr val="window" lastClr="FFFFFF">
                    <a:lumMod val="85000"/>
                  </a:sysClr>
                </a:solidFill>
              </a:rPr>
              <a:t>AVERAGE YELLOW CARDS PER SEASONS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2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A2D-410C-B684-19C15712867F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A2D-410C-B684-19C15712867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Weston McKennie</c:v>
                </c:pt>
                <c:pt idx="1">
                  <c:v>Timothy Weah</c:v>
                </c:pt>
                <c:pt idx="2">
                  <c:v>John Anthony Brooks</c:v>
                </c:pt>
                <c:pt idx="3">
                  <c:v>Timothy Chandler</c:v>
                </c:pt>
              </c:strCache>
            </c:strRef>
          </c:cat>
          <c:val>
            <c:numRef>
              <c:f>Sheet1!$B$2:$B$5</c:f>
              <c:numCache>
                <c:formatCode>0</c:formatCode>
                <c:ptCount val="4"/>
                <c:pt idx="0">
                  <c:v>0.92747252747252606</c:v>
                </c:pt>
                <c:pt idx="1">
                  <c:v>1.1111111111111109</c:v>
                </c:pt>
                <c:pt idx="2">
                  <c:v>1.9999999999999991</c:v>
                </c:pt>
                <c:pt idx="3">
                  <c:v>2.3246753246753231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A2D-410C-B684-19C1571286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7000"/>
                    <a:satMod val="100000"/>
                    <a:lumMod val="102000"/>
                  </a:schemeClr>
                </a:gs>
                <a:gs pos="50000">
                  <a:schemeClr val="accent3">
                    <a:shade val="100000"/>
                    <a:satMod val="100000"/>
                    <a:lumMod val="100000"/>
                  </a:schemeClr>
                </a:gs>
                <a:gs pos="100000">
                  <a:schemeClr val="accent3">
                    <a:shade val="80000"/>
                    <a:satMod val="100000"/>
                    <a:lumMod val="99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Weston McKennie</c:v>
                </c:pt>
                <c:pt idx="1">
                  <c:v>Timothy Weah</c:v>
                </c:pt>
                <c:pt idx="2">
                  <c:v>John Anthony Brooks</c:v>
                </c:pt>
                <c:pt idx="3">
                  <c:v>Timothy Chandler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5-CA2D-410C-B684-19C15712867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65000"/>
                    <a:tint val="97000"/>
                    <a:satMod val="100000"/>
                    <a:lumMod val="102000"/>
                  </a:schemeClr>
                </a:gs>
                <a:gs pos="50000">
                  <a:schemeClr val="accent3">
                    <a:tint val="65000"/>
                    <a:shade val="100000"/>
                    <a:satMod val="100000"/>
                    <a:lumMod val="100000"/>
                  </a:schemeClr>
                </a:gs>
                <a:gs pos="100000">
                  <a:schemeClr val="accent3">
                    <a:tint val="65000"/>
                    <a:shade val="80000"/>
                    <a:satMod val="100000"/>
                    <a:lumMod val="99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Weston McKennie</c:v>
                </c:pt>
                <c:pt idx="1">
                  <c:v>Timothy Weah</c:v>
                </c:pt>
                <c:pt idx="2">
                  <c:v>John Anthony Brooks</c:v>
                </c:pt>
                <c:pt idx="3">
                  <c:v>Timothy Chandler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6-CA2D-410C-B684-19C15712867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100"/>
        <c:axId val="438727696"/>
        <c:axId val="438738256"/>
      </c:barChart>
      <c:catAx>
        <c:axId val="4387276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8738256"/>
        <c:crosses val="autoZero"/>
        <c:auto val="1"/>
        <c:lblAlgn val="ctr"/>
        <c:lblOffset val="100"/>
        <c:noMultiLvlLbl val="0"/>
      </c:catAx>
      <c:valAx>
        <c:axId val="438738256"/>
        <c:scaling>
          <c:orientation val="minMax"/>
        </c:scaling>
        <c:delete val="1"/>
        <c:axPos val="b"/>
        <c:numFmt formatCode="0" sourceLinked="1"/>
        <c:majorTickMark val="none"/>
        <c:minorTickMark val="none"/>
        <c:tickLblPos val="nextTo"/>
        <c:crossAx val="438727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dirty="0"/>
              <a:t>MOST</a:t>
            </a:r>
            <a:r>
              <a:rPr lang="en-IN" baseline="0" dirty="0"/>
              <a:t> YELLOW CARDS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1E5-4C05-B33F-768EF64A30D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1E5-4C05-B33F-768EF64A30D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John Anthony Brooks</c:v>
                </c:pt>
                <c:pt idx="1">
                  <c:v>Timothy Chandler</c:v>
                </c:pt>
                <c:pt idx="2">
                  <c:v>Alfredo Morales</c:v>
                </c:pt>
                <c:pt idx="3">
                  <c:v>Jermaine Jones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38</c:v>
                </c:pt>
                <c:pt idx="1">
                  <c:v>37</c:v>
                </c:pt>
                <c:pt idx="2">
                  <c:v>30</c:v>
                </c:pt>
                <c:pt idx="3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E5-4C05-B33F-768EF64A30D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100"/>
        <c:axId val="462403152"/>
        <c:axId val="462402192"/>
      </c:barChart>
      <c:catAx>
        <c:axId val="46240315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2402192"/>
        <c:crosses val="autoZero"/>
        <c:auto val="1"/>
        <c:lblAlgn val="ctr"/>
        <c:lblOffset val="100"/>
        <c:noMultiLvlLbl val="0"/>
      </c:catAx>
      <c:valAx>
        <c:axId val="462402192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462403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AGE AND MARKET VALUE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PLAYER_AGE_MKT_CORR!$B$1</c:f>
              <c:strCache>
                <c:ptCount val="1"/>
                <c:pt idx="0">
                  <c:v>market_value_in_eur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trendline>
            <c:spPr>
              <a:ln w="25400" cap="rnd">
                <a:solidFill>
                  <a:schemeClr val="accent1">
                    <a:alpha val="50000"/>
                  </a:schemeClr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25400" cap="rnd">
                <a:solidFill>
                  <a:schemeClr val="accent1">
                    <a:alpha val="50000"/>
                  </a:schemeClr>
                </a:solidFill>
              </a:ln>
              <a:effectLst/>
            </c:spPr>
            <c:trendlineType val="linear"/>
            <c:dispRSqr val="0"/>
            <c:dispEq val="0"/>
          </c:trendline>
          <c:trendline>
            <c:spPr>
              <a:ln w="28575" cap="rnd">
                <a:solidFill>
                  <a:schemeClr val="accent2"/>
                </a:solidFill>
                <a:prstDash val="solid"/>
                <a:headEnd type="none"/>
              </a:ln>
              <a:effectLst/>
            </c:spPr>
            <c:trendlineType val="linear"/>
            <c:dispRSqr val="0"/>
            <c:dispEq val="0"/>
          </c:trendline>
          <c:xVal>
            <c:numRef>
              <c:f>PLAYER_AGE_MKT_CORR!$A$2:$A$153</c:f>
              <c:numCache>
                <c:formatCode>General</c:formatCode>
                <c:ptCount val="152"/>
                <c:pt idx="0">
                  <c:v>31</c:v>
                </c:pt>
                <c:pt idx="1">
                  <c:v>28</c:v>
                </c:pt>
                <c:pt idx="2">
                  <c:v>29</c:v>
                </c:pt>
                <c:pt idx="3">
                  <c:v>24</c:v>
                </c:pt>
                <c:pt idx="4">
                  <c:v>26</c:v>
                </c:pt>
                <c:pt idx="5">
                  <c:v>22</c:v>
                </c:pt>
                <c:pt idx="6">
                  <c:v>22</c:v>
                </c:pt>
                <c:pt idx="7">
                  <c:v>32</c:v>
                </c:pt>
                <c:pt idx="8">
                  <c:v>36</c:v>
                </c:pt>
                <c:pt idx="9">
                  <c:v>33</c:v>
                </c:pt>
                <c:pt idx="10">
                  <c:v>26</c:v>
                </c:pt>
                <c:pt idx="11">
                  <c:v>30</c:v>
                </c:pt>
                <c:pt idx="12">
                  <c:v>29</c:v>
                </c:pt>
                <c:pt idx="13">
                  <c:v>24</c:v>
                </c:pt>
                <c:pt idx="14">
                  <c:v>22</c:v>
                </c:pt>
                <c:pt idx="15">
                  <c:v>37</c:v>
                </c:pt>
                <c:pt idx="16">
                  <c:v>34</c:v>
                </c:pt>
                <c:pt idx="17">
                  <c:v>39</c:v>
                </c:pt>
                <c:pt idx="18">
                  <c:v>37</c:v>
                </c:pt>
                <c:pt idx="19">
                  <c:v>29</c:v>
                </c:pt>
                <c:pt idx="20">
                  <c:v>31</c:v>
                </c:pt>
                <c:pt idx="21">
                  <c:v>31</c:v>
                </c:pt>
                <c:pt idx="22">
                  <c:v>27</c:v>
                </c:pt>
                <c:pt idx="23">
                  <c:v>26</c:v>
                </c:pt>
                <c:pt idx="24">
                  <c:v>25</c:v>
                </c:pt>
                <c:pt idx="25">
                  <c:v>26</c:v>
                </c:pt>
                <c:pt idx="26">
                  <c:v>30</c:v>
                </c:pt>
                <c:pt idx="27">
                  <c:v>28</c:v>
                </c:pt>
                <c:pt idx="28">
                  <c:v>23</c:v>
                </c:pt>
                <c:pt idx="29">
                  <c:v>21</c:v>
                </c:pt>
                <c:pt idx="30">
                  <c:v>38</c:v>
                </c:pt>
                <c:pt idx="31">
                  <c:v>40</c:v>
                </c:pt>
                <c:pt idx="32">
                  <c:v>32</c:v>
                </c:pt>
                <c:pt idx="33">
                  <c:v>32</c:v>
                </c:pt>
                <c:pt idx="34">
                  <c:v>34</c:v>
                </c:pt>
                <c:pt idx="35">
                  <c:v>29</c:v>
                </c:pt>
                <c:pt idx="36">
                  <c:v>27</c:v>
                </c:pt>
                <c:pt idx="37">
                  <c:v>27</c:v>
                </c:pt>
                <c:pt idx="38">
                  <c:v>27</c:v>
                </c:pt>
                <c:pt idx="39">
                  <c:v>22</c:v>
                </c:pt>
                <c:pt idx="40">
                  <c:v>23</c:v>
                </c:pt>
                <c:pt idx="41">
                  <c:v>39</c:v>
                </c:pt>
                <c:pt idx="42">
                  <c:v>34</c:v>
                </c:pt>
                <c:pt idx="43">
                  <c:v>32</c:v>
                </c:pt>
                <c:pt idx="44">
                  <c:v>36</c:v>
                </c:pt>
                <c:pt idx="45">
                  <c:v>26</c:v>
                </c:pt>
                <c:pt idx="46">
                  <c:v>24</c:v>
                </c:pt>
                <c:pt idx="47">
                  <c:v>20</c:v>
                </c:pt>
                <c:pt idx="48">
                  <c:v>29</c:v>
                </c:pt>
                <c:pt idx="49">
                  <c:v>30</c:v>
                </c:pt>
                <c:pt idx="50">
                  <c:v>26</c:v>
                </c:pt>
                <c:pt idx="51">
                  <c:v>29</c:v>
                </c:pt>
                <c:pt idx="52">
                  <c:v>25</c:v>
                </c:pt>
                <c:pt idx="53">
                  <c:v>24</c:v>
                </c:pt>
                <c:pt idx="54">
                  <c:v>21</c:v>
                </c:pt>
                <c:pt idx="55">
                  <c:v>42</c:v>
                </c:pt>
                <c:pt idx="56">
                  <c:v>39</c:v>
                </c:pt>
                <c:pt idx="57">
                  <c:v>31</c:v>
                </c:pt>
                <c:pt idx="58">
                  <c:v>31</c:v>
                </c:pt>
                <c:pt idx="59">
                  <c:v>25</c:v>
                </c:pt>
                <c:pt idx="60">
                  <c:v>24</c:v>
                </c:pt>
                <c:pt idx="61">
                  <c:v>24</c:v>
                </c:pt>
                <c:pt idx="62">
                  <c:v>27</c:v>
                </c:pt>
                <c:pt idx="63">
                  <c:v>24</c:v>
                </c:pt>
                <c:pt idx="64">
                  <c:v>22</c:v>
                </c:pt>
                <c:pt idx="65">
                  <c:v>20</c:v>
                </c:pt>
                <c:pt idx="66">
                  <c:v>23</c:v>
                </c:pt>
                <c:pt idx="67">
                  <c:v>20</c:v>
                </c:pt>
                <c:pt idx="68">
                  <c:v>21</c:v>
                </c:pt>
                <c:pt idx="69">
                  <c:v>32</c:v>
                </c:pt>
                <c:pt idx="70">
                  <c:v>33</c:v>
                </c:pt>
                <c:pt idx="71">
                  <c:v>45</c:v>
                </c:pt>
                <c:pt idx="72">
                  <c:v>23</c:v>
                </c:pt>
                <c:pt idx="73">
                  <c:v>22</c:v>
                </c:pt>
                <c:pt idx="74">
                  <c:v>22</c:v>
                </c:pt>
                <c:pt idx="75">
                  <c:v>34</c:v>
                </c:pt>
                <c:pt idx="76">
                  <c:v>34</c:v>
                </c:pt>
                <c:pt idx="77">
                  <c:v>38</c:v>
                </c:pt>
                <c:pt idx="78">
                  <c:v>29</c:v>
                </c:pt>
                <c:pt idx="79">
                  <c:v>26</c:v>
                </c:pt>
                <c:pt idx="80">
                  <c:v>28</c:v>
                </c:pt>
                <c:pt idx="81">
                  <c:v>27</c:v>
                </c:pt>
                <c:pt idx="82">
                  <c:v>25</c:v>
                </c:pt>
                <c:pt idx="83">
                  <c:v>43</c:v>
                </c:pt>
                <c:pt idx="84">
                  <c:v>45</c:v>
                </c:pt>
                <c:pt idx="85">
                  <c:v>41</c:v>
                </c:pt>
                <c:pt idx="86">
                  <c:v>35</c:v>
                </c:pt>
                <c:pt idx="87">
                  <c:v>33</c:v>
                </c:pt>
                <c:pt idx="88">
                  <c:v>29</c:v>
                </c:pt>
                <c:pt idx="89">
                  <c:v>25</c:v>
                </c:pt>
                <c:pt idx="90">
                  <c:v>24</c:v>
                </c:pt>
                <c:pt idx="91">
                  <c:v>21</c:v>
                </c:pt>
                <c:pt idx="92">
                  <c:v>23</c:v>
                </c:pt>
                <c:pt idx="93">
                  <c:v>22</c:v>
                </c:pt>
                <c:pt idx="94">
                  <c:v>23</c:v>
                </c:pt>
                <c:pt idx="95">
                  <c:v>25</c:v>
                </c:pt>
                <c:pt idx="96">
                  <c:v>31</c:v>
                </c:pt>
                <c:pt idx="97">
                  <c:v>28</c:v>
                </c:pt>
                <c:pt idx="98">
                  <c:v>31</c:v>
                </c:pt>
                <c:pt idx="99">
                  <c:v>24</c:v>
                </c:pt>
                <c:pt idx="100">
                  <c:v>25</c:v>
                </c:pt>
                <c:pt idx="101">
                  <c:v>27</c:v>
                </c:pt>
                <c:pt idx="102">
                  <c:v>23</c:v>
                </c:pt>
                <c:pt idx="103">
                  <c:v>21</c:v>
                </c:pt>
                <c:pt idx="104">
                  <c:v>38</c:v>
                </c:pt>
                <c:pt idx="105">
                  <c:v>27</c:v>
                </c:pt>
                <c:pt idx="106">
                  <c:v>28</c:v>
                </c:pt>
                <c:pt idx="107">
                  <c:v>23</c:v>
                </c:pt>
                <c:pt idx="108">
                  <c:v>25</c:v>
                </c:pt>
                <c:pt idx="109">
                  <c:v>43</c:v>
                </c:pt>
                <c:pt idx="110">
                  <c:v>31</c:v>
                </c:pt>
                <c:pt idx="111">
                  <c:v>22</c:v>
                </c:pt>
                <c:pt idx="112">
                  <c:v>21</c:v>
                </c:pt>
                <c:pt idx="113">
                  <c:v>40</c:v>
                </c:pt>
                <c:pt idx="114">
                  <c:v>37</c:v>
                </c:pt>
                <c:pt idx="115">
                  <c:v>35</c:v>
                </c:pt>
                <c:pt idx="116">
                  <c:v>36</c:v>
                </c:pt>
                <c:pt idx="117">
                  <c:v>26</c:v>
                </c:pt>
                <c:pt idx="118">
                  <c:v>23</c:v>
                </c:pt>
                <c:pt idx="119">
                  <c:v>24</c:v>
                </c:pt>
                <c:pt idx="120">
                  <c:v>21</c:v>
                </c:pt>
                <c:pt idx="121">
                  <c:v>42</c:v>
                </c:pt>
                <c:pt idx="122">
                  <c:v>38</c:v>
                </c:pt>
                <c:pt idx="123">
                  <c:v>36</c:v>
                </c:pt>
                <c:pt idx="124">
                  <c:v>25</c:v>
                </c:pt>
                <c:pt idx="125">
                  <c:v>22</c:v>
                </c:pt>
                <c:pt idx="126">
                  <c:v>24</c:v>
                </c:pt>
                <c:pt idx="127">
                  <c:v>23</c:v>
                </c:pt>
                <c:pt idx="128">
                  <c:v>37</c:v>
                </c:pt>
                <c:pt idx="129">
                  <c:v>32</c:v>
                </c:pt>
                <c:pt idx="130">
                  <c:v>27</c:v>
                </c:pt>
                <c:pt idx="131">
                  <c:v>27</c:v>
                </c:pt>
                <c:pt idx="132">
                  <c:v>23</c:v>
                </c:pt>
                <c:pt idx="133">
                  <c:v>28</c:v>
                </c:pt>
                <c:pt idx="134">
                  <c:v>23</c:v>
                </c:pt>
                <c:pt idx="135">
                  <c:v>21</c:v>
                </c:pt>
                <c:pt idx="136">
                  <c:v>35</c:v>
                </c:pt>
                <c:pt idx="137">
                  <c:v>28</c:v>
                </c:pt>
                <c:pt idx="138">
                  <c:v>24</c:v>
                </c:pt>
                <c:pt idx="139">
                  <c:v>22</c:v>
                </c:pt>
                <c:pt idx="140">
                  <c:v>31</c:v>
                </c:pt>
                <c:pt idx="141">
                  <c:v>34</c:v>
                </c:pt>
                <c:pt idx="142">
                  <c:v>37</c:v>
                </c:pt>
                <c:pt idx="143">
                  <c:v>38</c:v>
                </c:pt>
                <c:pt idx="144">
                  <c:v>27</c:v>
                </c:pt>
                <c:pt idx="145">
                  <c:v>24</c:v>
                </c:pt>
                <c:pt idx="146">
                  <c:v>23</c:v>
                </c:pt>
                <c:pt idx="147">
                  <c:v>29</c:v>
                </c:pt>
                <c:pt idx="148">
                  <c:v>37</c:v>
                </c:pt>
                <c:pt idx="149">
                  <c:v>32</c:v>
                </c:pt>
                <c:pt idx="150">
                  <c:v>53</c:v>
                </c:pt>
                <c:pt idx="151">
                  <c:v>22</c:v>
                </c:pt>
              </c:numCache>
            </c:numRef>
          </c:xVal>
          <c:yVal>
            <c:numRef>
              <c:f>PLAYER_AGE_MKT_CORR!$B$2:$B$153</c:f>
              <c:numCache>
                <c:formatCode>General</c:formatCode>
                <c:ptCount val="152"/>
                <c:pt idx="0">
                  <c:v>2000000</c:v>
                </c:pt>
                <c:pt idx="1">
                  <c:v>800000</c:v>
                </c:pt>
                <c:pt idx="2">
                  <c:v>1000000</c:v>
                </c:pt>
                <c:pt idx="3">
                  <c:v>4137500</c:v>
                </c:pt>
                <c:pt idx="4">
                  <c:v>4137500</c:v>
                </c:pt>
                <c:pt idx="5">
                  <c:v>250000</c:v>
                </c:pt>
                <c:pt idx="6">
                  <c:v>1000000</c:v>
                </c:pt>
                <c:pt idx="7">
                  <c:v>400000</c:v>
                </c:pt>
                <c:pt idx="8">
                  <c:v>1000000</c:v>
                </c:pt>
                <c:pt idx="9">
                  <c:v>200000</c:v>
                </c:pt>
                <c:pt idx="10">
                  <c:v>2500000</c:v>
                </c:pt>
                <c:pt idx="11">
                  <c:v>4137500</c:v>
                </c:pt>
                <c:pt idx="12">
                  <c:v>450000</c:v>
                </c:pt>
                <c:pt idx="13">
                  <c:v>350000</c:v>
                </c:pt>
                <c:pt idx="14">
                  <c:v>150000</c:v>
                </c:pt>
                <c:pt idx="15">
                  <c:v>200000</c:v>
                </c:pt>
                <c:pt idx="16">
                  <c:v>700000</c:v>
                </c:pt>
                <c:pt idx="17">
                  <c:v>1000000</c:v>
                </c:pt>
                <c:pt idx="18">
                  <c:v>1000000</c:v>
                </c:pt>
                <c:pt idx="19">
                  <c:v>1000000</c:v>
                </c:pt>
                <c:pt idx="20">
                  <c:v>500000</c:v>
                </c:pt>
                <c:pt idx="21">
                  <c:v>2000000</c:v>
                </c:pt>
                <c:pt idx="22">
                  <c:v>200000</c:v>
                </c:pt>
                <c:pt idx="23">
                  <c:v>1000000</c:v>
                </c:pt>
                <c:pt idx="24">
                  <c:v>125000</c:v>
                </c:pt>
                <c:pt idx="25">
                  <c:v>4137500</c:v>
                </c:pt>
                <c:pt idx="26">
                  <c:v>200000</c:v>
                </c:pt>
                <c:pt idx="27">
                  <c:v>2500000</c:v>
                </c:pt>
                <c:pt idx="28">
                  <c:v>250000</c:v>
                </c:pt>
                <c:pt idx="29">
                  <c:v>4137500</c:v>
                </c:pt>
                <c:pt idx="30">
                  <c:v>1000000</c:v>
                </c:pt>
                <c:pt idx="31">
                  <c:v>100000</c:v>
                </c:pt>
                <c:pt idx="32">
                  <c:v>400000</c:v>
                </c:pt>
                <c:pt idx="33">
                  <c:v>1000000</c:v>
                </c:pt>
                <c:pt idx="34">
                  <c:v>400000</c:v>
                </c:pt>
                <c:pt idx="35">
                  <c:v>1000000</c:v>
                </c:pt>
                <c:pt idx="36">
                  <c:v>150000</c:v>
                </c:pt>
                <c:pt idx="37">
                  <c:v>100000</c:v>
                </c:pt>
                <c:pt idx="38">
                  <c:v>1000000</c:v>
                </c:pt>
                <c:pt idx="39">
                  <c:v>1000000</c:v>
                </c:pt>
                <c:pt idx="40">
                  <c:v>1000000</c:v>
                </c:pt>
                <c:pt idx="41">
                  <c:v>1000000</c:v>
                </c:pt>
                <c:pt idx="42">
                  <c:v>500000</c:v>
                </c:pt>
                <c:pt idx="43">
                  <c:v>2000000</c:v>
                </c:pt>
                <c:pt idx="44">
                  <c:v>1000000</c:v>
                </c:pt>
                <c:pt idx="45">
                  <c:v>4137500</c:v>
                </c:pt>
                <c:pt idx="46">
                  <c:v>4137500</c:v>
                </c:pt>
                <c:pt idx="47">
                  <c:v>1000000</c:v>
                </c:pt>
                <c:pt idx="48">
                  <c:v>2000000</c:v>
                </c:pt>
                <c:pt idx="49">
                  <c:v>800000</c:v>
                </c:pt>
                <c:pt idx="50">
                  <c:v>4000000</c:v>
                </c:pt>
                <c:pt idx="51">
                  <c:v>1000000</c:v>
                </c:pt>
                <c:pt idx="52">
                  <c:v>1000000</c:v>
                </c:pt>
                <c:pt idx="53">
                  <c:v>1200000</c:v>
                </c:pt>
                <c:pt idx="54">
                  <c:v>2000000</c:v>
                </c:pt>
                <c:pt idx="55">
                  <c:v>1000000</c:v>
                </c:pt>
                <c:pt idx="56">
                  <c:v>1000000</c:v>
                </c:pt>
                <c:pt idx="57">
                  <c:v>1000000</c:v>
                </c:pt>
                <c:pt idx="58">
                  <c:v>700000</c:v>
                </c:pt>
                <c:pt idx="59">
                  <c:v>2000000</c:v>
                </c:pt>
                <c:pt idx="60">
                  <c:v>150000</c:v>
                </c:pt>
                <c:pt idx="61">
                  <c:v>1200000</c:v>
                </c:pt>
                <c:pt idx="62">
                  <c:v>800000</c:v>
                </c:pt>
                <c:pt idx="63">
                  <c:v>700000</c:v>
                </c:pt>
                <c:pt idx="64">
                  <c:v>250000</c:v>
                </c:pt>
                <c:pt idx="65">
                  <c:v>4137500</c:v>
                </c:pt>
                <c:pt idx="66">
                  <c:v>600000</c:v>
                </c:pt>
                <c:pt idx="67">
                  <c:v>1000000</c:v>
                </c:pt>
                <c:pt idx="68">
                  <c:v>300000</c:v>
                </c:pt>
                <c:pt idx="69">
                  <c:v>1000000</c:v>
                </c:pt>
                <c:pt idx="70">
                  <c:v>600000</c:v>
                </c:pt>
                <c:pt idx="71">
                  <c:v>1000000</c:v>
                </c:pt>
                <c:pt idx="72">
                  <c:v>200000</c:v>
                </c:pt>
                <c:pt idx="73">
                  <c:v>4137500</c:v>
                </c:pt>
                <c:pt idx="74">
                  <c:v>350000</c:v>
                </c:pt>
                <c:pt idx="75">
                  <c:v>800000</c:v>
                </c:pt>
                <c:pt idx="76">
                  <c:v>1000000</c:v>
                </c:pt>
                <c:pt idx="77">
                  <c:v>200000</c:v>
                </c:pt>
                <c:pt idx="78">
                  <c:v>3500000</c:v>
                </c:pt>
                <c:pt idx="79">
                  <c:v>3000000</c:v>
                </c:pt>
                <c:pt idx="80">
                  <c:v>1500000</c:v>
                </c:pt>
                <c:pt idx="81">
                  <c:v>4137500</c:v>
                </c:pt>
                <c:pt idx="82">
                  <c:v>250000</c:v>
                </c:pt>
                <c:pt idx="83">
                  <c:v>1000000</c:v>
                </c:pt>
                <c:pt idx="84">
                  <c:v>1000000</c:v>
                </c:pt>
                <c:pt idx="85">
                  <c:v>1000000</c:v>
                </c:pt>
                <c:pt idx="86">
                  <c:v>1000000</c:v>
                </c:pt>
                <c:pt idx="87">
                  <c:v>750000</c:v>
                </c:pt>
                <c:pt idx="88">
                  <c:v>1500000</c:v>
                </c:pt>
                <c:pt idx="89">
                  <c:v>4137500</c:v>
                </c:pt>
                <c:pt idx="90">
                  <c:v>850000</c:v>
                </c:pt>
                <c:pt idx="91">
                  <c:v>4137500</c:v>
                </c:pt>
                <c:pt idx="92">
                  <c:v>4000000</c:v>
                </c:pt>
                <c:pt idx="93">
                  <c:v>1500000</c:v>
                </c:pt>
                <c:pt idx="94">
                  <c:v>4137500</c:v>
                </c:pt>
                <c:pt idx="95">
                  <c:v>1800000</c:v>
                </c:pt>
                <c:pt idx="96">
                  <c:v>400000</c:v>
                </c:pt>
                <c:pt idx="97">
                  <c:v>900000</c:v>
                </c:pt>
                <c:pt idx="98">
                  <c:v>1000000</c:v>
                </c:pt>
                <c:pt idx="99">
                  <c:v>2500000</c:v>
                </c:pt>
                <c:pt idx="100">
                  <c:v>4137500</c:v>
                </c:pt>
                <c:pt idx="101">
                  <c:v>1000000</c:v>
                </c:pt>
                <c:pt idx="102">
                  <c:v>350000</c:v>
                </c:pt>
                <c:pt idx="103">
                  <c:v>4137500</c:v>
                </c:pt>
                <c:pt idx="104">
                  <c:v>1000000</c:v>
                </c:pt>
                <c:pt idx="105">
                  <c:v>4137500</c:v>
                </c:pt>
                <c:pt idx="106">
                  <c:v>700000</c:v>
                </c:pt>
                <c:pt idx="107">
                  <c:v>1000000</c:v>
                </c:pt>
                <c:pt idx="108">
                  <c:v>300000</c:v>
                </c:pt>
                <c:pt idx="109">
                  <c:v>1000000</c:v>
                </c:pt>
                <c:pt idx="110">
                  <c:v>800000</c:v>
                </c:pt>
                <c:pt idx="111">
                  <c:v>4137500</c:v>
                </c:pt>
                <c:pt idx="112">
                  <c:v>1500000</c:v>
                </c:pt>
                <c:pt idx="113">
                  <c:v>1000000</c:v>
                </c:pt>
                <c:pt idx="114">
                  <c:v>1000000</c:v>
                </c:pt>
                <c:pt idx="115">
                  <c:v>1000000</c:v>
                </c:pt>
                <c:pt idx="116">
                  <c:v>1000000</c:v>
                </c:pt>
                <c:pt idx="117">
                  <c:v>4137500</c:v>
                </c:pt>
                <c:pt idx="118">
                  <c:v>4137500</c:v>
                </c:pt>
                <c:pt idx="119">
                  <c:v>1000000</c:v>
                </c:pt>
                <c:pt idx="120">
                  <c:v>500000</c:v>
                </c:pt>
                <c:pt idx="121">
                  <c:v>1000000</c:v>
                </c:pt>
                <c:pt idx="122">
                  <c:v>1000000</c:v>
                </c:pt>
                <c:pt idx="123">
                  <c:v>1000000</c:v>
                </c:pt>
                <c:pt idx="124">
                  <c:v>650000</c:v>
                </c:pt>
                <c:pt idx="125">
                  <c:v>4137500</c:v>
                </c:pt>
                <c:pt idx="126">
                  <c:v>4137500</c:v>
                </c:pt>
                <c:pt idx="127">
                  <c:v>300000</c:v>
                </c:pt>
                <c:pt idx="128">
                  <c:v>1000000</c:v>
                </c:pt>
                <c:pt idx="129">
                  <c:v>200000</c:v>
                </c:pt>
                <c:pt idx="130">
                  <c:v>2500000</c:v>
                </c:pt>
                <c:pt idx="131">
                  <c:v>1500000</c:v>
                </c:pt>
                <c:pt idx="132">
                  <c:v>2500000</c:v>
                </c:pt>
                <c:pt idx="133">
                  <c:v>300000</c:v>
                </c:pt>
                <c:pt idx="134">
                  <c:v>2000000</c:v>
                </c:pt>
                <c:pt idx="135">
                  <c:v>75000</c:v>
                </c:pt>
                <c:pt idx="136">
                  <c:v>500000</c:v>
                </c:pt>
                <c:pt idx="137">
                  <c:v>4137500</c:v>
                </c:pt>
                <c:pt idx="138">
                  <c:v>4137500</c:v>
                </c:pt>
                <c:pt idx="139">
                  <c:v>4137500</c:v>
                </c:pt>
                <c:pt idx="140">
                  <c:v>150000</c:v>
                </c:pt>
                <c:pt idx="141">
                  <c:v>400000</c:v>
                </c:pt>
                <c:pt idx="142">
                  <c:v>1000000</c:v>
                </c:pt>
                <c:pt idx="143">
                  <c:v>1000000</c:v>
                </c:pt>
                <c:pt idx="144">
                  <c:v>4000000</c:v>
                </c:pt>
                <c:pt idx="145">
                  <c:v>4137500</c:v>
                </c:pt>
                <c:pt idx="146">
                  <c:v>2000000</c:v>
                </c:pt>
                <c:pt idx="147">
                  <c:v>1000000</c:v>
                </c:pt>
                <c:pt idx="148">
                  <c:v>300000</c:v>
                </c:pt>
                <c:pt idx="149">
                  <c:v>400000</c:v>
                </c:pt>
                <c:pt idx="150">
                  <c:v>1000000</c:v>
                </c:pt>
                <c:pt idx="151">
                  <c:v>4137500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3A3A-4DE1-B00E-0E47EC0262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3993952"/>
        <c:axId val="673987712"/>
      </c:scatterChart>
      <c:valAx>
        <c:axId val="6739939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PLAYER 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1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3987712"/>
        <c:crosses val="autoZero"/>
        <c:crossBetween val="midCat"/>
      </c:valAx>
      <c:valAx>
        <c:axId val="6739877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PLAYER MARKET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3993952"/>
        <c:crosses val="autoZero"/>
        <c:crossBetween val="midCat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sz="2000" b="1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PLAYER CONTRIBUTION AND MARKET VALUE</a:t>
            </a:r>
          </a:p>
        </c:rich>
      </c:tx>
      <c:layout>
        <c:manualLayout>
          <c:xMode val="edge"/>
          <c:yMode val="edge"/>
          <c:x val="0.15426796133478049"/>
          <c:y val="2.11496103871232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player_performance_corr!$M$1</c:f>
              <c:strCache>
                <c:ptCount val="1"/>
                <c:pt idx="0">
                  <c:v>market_value_in_eur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trendline>
            <c:spPr>
              <a:ln w="31750" cap="rnd">
                <a:solidFill>
                  <a:schemeClr val="accent2"/>
                </a:solidFill>
              </a:ln>
              <a:effectLst/>
            </c:spPr>
            <c:trendlineType val="linear"/>
            <c:dispRSqr val="0"/>
            <c:dispEq val="0"/>
          </c:trendline>
          <c:xVal>
            <c:numRef>
              <c:f>player_performance_corr!$L$2:$L$3569</c:f>
              <c:numCache>
                <c:formatCode>General</c:formatCode>
                <c:ptCount val="3568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1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1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1</c:v>
                </c:pt>
                <c:pt idx="95">
                  <c:v>0</c:v>
                </c:pt>
                <c:pt idx="96">
                  <c:v>1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1</c:v>
                </c:pt>
                <c:pt idx="113">
                  <c:v>0</c:v>
                </c:pt>
                <c:pt idx="114">
                  <c:v>1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1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1</c:v>
                </c:pt>
                <c:pt idx="136">
                  <c:v>1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1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1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1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0</c:v>
                </c:pt>
                <c:pt idx="182">
                  <c:v>1</c:v>
                </c:pt>
                <c:pt idx="183">
                  <c:v>0</c:v>
                </c:pt>
                <c:pt idx="184">
                  <c:v>0</c:v>
                </c:pt>
                <c:pt idx="185">
                  <c:v>1</c:v>
                </c:pt>
                <c:pt idx="186">
                  <c:v>0</c:v>
                </c:pt>
                <c:pt idx="187">
                  <c:v>1</c:v>
                </c:pt>
                <c:pt idx="188">
                  <c:v>1</c:v>
                </c:pt>
                <c:pt idx="189">
                  <c:v>0</c:v>
                </c:pt>
                <c:pt idx="190">
                  <c:v>0</c:v>
                </c:pt>
                <c:pt idx="191">
                  <c:v>1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1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1</c:v>
                </c:pt>
                <c:pt idx="230">
                  <c:v>1</c:v>
                </c:pt>
                <c:pt idx="231">
                  <c:v>0</c:v>
                </c:pt>
                <c:pt idx="232">
                  <c:v>1</c:v>
                </c:pt>
                <c:pt idx="233">
                  <c:v>1</c:v>
                </c:pt>
                <c:pt idx="234">
                  <c:v>0</c:v>
                </c:pt>
                <c:pt idx="235">
                  <c:v>0</c:v>
                </c:pt>
                <c:pt idx="236">
                  <c:v>2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1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0</c:v>
                </c:pt>
                <c:pt idx="250">
                  <c:v>0</c:v>
                </c:pt>
                <c:pt idx="251">
                  <c:v>0</c:v>
                </c:pt>
                <c:pt idx="252">
                  <c:v>0</c:v>
                </c:pt>
                <c:pt idx="253">
                  <c:v>0</c:v>
                </c:pt>
                <c:pt idx="254">
                  <c:v>1</c:v>
                </c:pt>
                <c:pt idx="255">
                  <c:v>1</c:v>
                </c:pt>
                <c:pt idx="256">
                  <c:v>0</c:v>
                </c:pt>
                <c:pt idx="257">
                  <c:v>0</c:v>
                </c:pt>
                <c:pt idx="258">
                  <c:v>0</c:v>
                </c:pt>
                <c:pt idx="259">
                  <c:v>0</c:v>
                </c:pt>
                <c:pt idx="260">
                  <c:v>0</c:v>
                </c:pt>
                <c:pt idx="261">
                  <c:v>0</c:v>
                </c:pt>
                <c:pt idx="262">
                  <c:v>2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1</c:v>
                </c:pt>
                <c:pt idx="267">
                  <c:v>1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1</c:v>
                </c:pt>
                <c:pt idx="272">
                  <c:v>0</c:v>
                </c:pt>
                <c:pt idx="273">
                  <c:v>1</c:v>
                </c:pt>
                <c:pt idx="274">
                  <c:v>0</c:v>
                </c:pt>
                <c:pt idx="275">
                  <c:v>1</c:v>
                </c:pt>
                <c:pt idx="276">
                  <c:v>0</c:v>
                </c:pt>
                <c:pt idx="277">
                  <c:v>1</c:v>
                </c:pt>
                <c:pt idx="278">
                  <c:v>0</c:v>
                </c:pt>
                <c:pt idx="279">
                  <c:v>1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1</c:v>
                </c:pt>
                <c:pt idx="286">
                  <c:v>0</c:v>
                </c:pt>
                <c:pt idx="287">
                  <c:v>1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1</c:v>
                </c:pt>
                <c:pt idx="308">
                  <c:v>0</c:v>
                </c:pt>
                <c:pt idx="309">
                  <c:v>0</c:v>
                </c:pt>
                <c:pt idx="310">
                  <c:v>1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1</c:v>
                </c:pt>
                <c:pt idx="315">
                  <c:v>2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1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2</c:v>
                </c:pt>
                <c:pt idx="340">
                  <c:v>0</c:v>
                </c:pt>
                <c:pt idx="341">
                  <c:v>1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1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1</c:v>
                </c:pt>
                <c:pt idx="369">
                  <c:v>1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1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1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1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1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0</c:v>
                </c:pt>
                <c:pt idx="435">
                  <c:v>0</c:v>
                </c:pt>
                <c:pt idx="436">
                  <c:v>1</c:v>
                </c:pt>
                <c:pt idx="437">
                  <c:v>1</c:v>
                </c:pt>
                <c:pt idx="438">
                  <c:v>0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1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1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1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1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1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1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1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1</c:v>
                </c:pt>
                <c:pt idx="520">
                  <c:v>0</c:v>
                </c:pt>
                <c:pt idx="521">
                  <c:v>1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1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1</c:v>
                </c:pt>
                <c:pt idx="540">
                  <c:v>1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1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2</c:v>
                </c:pt>
                <c:pt idx="557">
                  <c:v>0</c:v>
                </c:pt>
                <c:pt idx="558">
                  <c:v>1</c:v>
                </c:pt>
                <c:pt idx="559">
                  <c:v>1</c:v>
                </c:pt>
                <c:pt idx="560">
                  <c:v>1</c:v>
                </c:pt>
                <c:pt idx="561">
                  <c:v>0</c:v>
                </c:pt>
                <c:pt idx="562">
                  <c:v>0</c:v>
                </c:pt>
                <c:pt idx="563">
                  <c:v>1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1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1</c:v>
                </c:pt>
                <c:pt idx="587">
                  <c:v>0</c:v>
                </c:pt>
                <c:pt idx="588">
                  <c:v>1</c:v>
                </c:pt>
                <c:pt idx="589">
                  <c:v>0</c:v>
                </c:pt>
                <c:pt idx="590">
                  <c:v>2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1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1</c:v>
                </c:pt>
                <c:pt idx="610">
                  <c:v>1</c:v>
                </c:pt>
                <c:pt idx="611">
                  <c:v>1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1</c:v>
                </c:pt>
                <c:pt idx="617">
                  <c:v>0</c:v>
                </c:pt>
                <c:pt idx="618">
                  <c:v>0</c:v>
                </c:pt>
                <c:pt idx="619">
                  <c:v>1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1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1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1</c:v>
                </c:pt>
                <c:pt idx="654">
                  <c:v>0</c:v>
                </c:pt>
                <c:pt idx="655">
                  <c:v>0</c:v>
                </c:pt>
                <c:pt idx="656">
                  <c:v>1</c:v>
                </c:pt>
                <c:pt idx="657">
                  <c:v>1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1</c:v>
                </c:pt>
                <c:pt idx="666">
                  <c:v>1</c:v>
                </c:pt>
                <c:pt idx="667">
                  <c:v>0</c:v>
                </c:pt>
                <c:pt idx="668">
                  <c:v>1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0</c:v>
                </c:pt>
                <c:pt idx="673">
                  <c:v>0</c:v>
                </c:pt>
                <c:pt idx="674">
                  <c:v>1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1</c:v>
                </c:pt>
                <c:pt idx="687">
                  <c:v>0</c:v>
                </c:pt>
                <c:pt idx="688">
                  <c:v>1</c:v>
                </c:pt>
                <c:pt idx="689">
                  <c:v>0</c:v>
                </c:pt>
                <c:pt idx="690">
                  <c:v>0</c:v>
                </c:pt>
                <c:pt idx="691">
                  <c:v>1</c:v>
                </c:pt>
                <c:pt idx="692">
                  <c:v>0</c:v>
                </c:pt>
                <c:pt idx="693">
                  <c:v>1</c:v>
                </c:pt>
                <c:pt idx="694">
                  <c:v>0</c:v>
                </c:pt>
                <c:pt idx="695">
                  <c:v>1</c:v>
                </c:pt>
                <c:pt idx="696">
                  <c:v>0</c:v>
                </c:pt>
                <c:pt idx="697">
                  <c:v>1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1</c:v>
                </c:pt>
                <c:pt idx="703">
                  <c:v>0</c:v>
                </c:pt>
                <c:pt idx="704">
                  <c:v>0</c:v>
                </c:pt>
                <c:pt idx="705">
                  <c:v>0</c:v>
                </c:pt>
                <c:pt idx="706">
                  <c:v>0</c:v>
                </c:pt>
                <c:pt idx="707">
                  <c:v>0</c:v>
                </c:pt>
                <c:pt idx="708">
                  <c:v>0</c:v>
                </c:pt>
                <c:pt idx="709">
                  <c:v>0</c:v>
                </c:pt>
                <c:pt idx="710">
                  <c:v>1</c:v>
                </c:pt>
                <c:pt idx="711">
                  <c:v>1</c:v>
                </c:pt>
                <c:pt idx="712">
                  <c:v>0</c:v>
                </c:pt>
                <c:pt idx="713">
                  <c:v>0</c:v>
                </c:pt>
                <c:pt idx="714">
                  <c:v>2</c:v>
                </c:pt>
                <c:pt idx="715">
                  <c:v>2</c:v>
                </c:pt>
                <c:pt idx="716">
                  <c:v>1</c:v>
                </c:pt>
                <c:pt idx="717">
                  <c:v>1</c:v>
                </c:pt>
                <c:pt idx="718">
                  <c:v>0</c:v>
                </c:pt>
                <c:pt idx="719">
                  <c:v>0</c:v>
                </c:pt>
                <c:pt idx="720">
                  <c:v>0</c:v>
                </c:pt>
                <c:pt idx="721">
                  <c:v>0</c:v>
                </c:pt>
                <c:pt idx="722">
                  <c:v>0</c:v>
                </c:pt>
                <c:pt idx="723">
                  <c:v>1</c:v>
                </c:pt>
                <c:pt idx="724">
                  <c:v>0</c:v>
                </c:pt>
                <c:pt idx="725">
                  <c:v>1</c:v>
                </c:pt>
                <c:pt idx="726">
                  <c:v>1</c:v>
                </c:pt>
                <c:pt idx="727">
                  <c:v>1</c:v>
                </c:pt>
                <c:pt idx="728">
                  <c:v>0</c:v>
                </c:pt>
                <c:pt idx="729">
                  <c:v>0</c:v>
                </c:pt>
                <c:pt idx="730">
                  <c:v>1</c:v>
                </c:pt>
                <c:pt idx="731">
                  <c:v>0</c:v>
                </c:pt>
                <c:pt idx="732">
                  <c:v>0</c:v>
                </c:pt>
                <c:pt idx="733">
                  <c:v>0</c:v>
                </c:pt>
                <c:pt idx="734">
                  <c:v>0</c:v>
                </c:pt>
                <c:pt idx="735">
                  <c:v>0</c:v>
                </c:pt>
                <c:pt idx="736">
                  <c:v>0</c:v>
                </c:pt>
                <c:pt idx="737">
                  <c:v>0</c:v>
                </c:pt>
                <c:pt idx="738">
                  <c:v>1</c:v>
                </c:pt>
                <c:pt idx="739">
                  <c:v>1</c:v>
                </c:pt>
                <c:pt idx="740">
                  <c:v>0</c:v>
                </c:pt>
                <c:pt idx="741">
                  <c:v>0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2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1</c:v>
                </c:pt>
                <c:pt idx="756">
                  <c:v>1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2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1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1</c:v>
                </c:pt>
                <c:pt idx="782">
                  <c:v>0</c:v>
                </c:pt>
                <c:pt idx="783">
                  <c:v>0</c:v>
                </c:pt>
                <c:pt idx="784">
                  <c:v>1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0</c:v>
                </c:pt>
                <c:pt idx="801">
                  <c:v>0</c:v>
                </c:pt>
                <c:pt idx="802">
                  <c:v>0</c:v>
                </c:pt>
                <c:pt idx="803">
                  <c:v>0</c:v>
                </c:pt>
                <c:pt idx="804">
                  <c:v>0</c:v>
                </c:pt>
                <c:pt idx="805">
                  <c:v>0</c:v>
                </c:pt>
                <c:pt idx="806">
                  <c:v>0</c:v>
                </c:pt>
                <c:pt idx="807">
                  <c:v>0</c:v>
                </c:pt>
                <c:pt idx="808">
                  <c:v>0</c:v>
                </c:pt>
                <c:pt idx="809">
                  <c:v>0</c:v>
                </c:pt>
                <c:pt idx="810">
                  <c:v>0</c:v>
                </c:pt>
                <c:pt idx="811">
                  <c:v>0</c:v>
                </c:pt>
                <c:pt idx="812">
                  <c:v>0</c:v>
                </c:pt>
                <c:pt idx="813">
                  <c:v>0</c:v>
                </c:pt>
                <c:pt idx="814">
                  <c:v>0</c:v>
                </c:pt>
                <c:pt idx="815">
                  <c:v>0</c:v>
                </c:pt>
                <c:pt idx="816">
                  <c:v>0</c:v>
                </c:pt>
                <c:pt idx="817">
                  <c:v>0</c:v>
                </c:pt>
                <c:pt idx="818">
                  <c:v>0</c:v>
                </c:pt>
                <c:pt idx="819">
                  <c:v>0</c:v>
                </c:pt>
                <c:pt idx="820">
                  <c:v>0</c:v>
                </c:pt>
                <c:pt idx="821">
                  <c:v>0</c:v>
                </c:pt>
                <c:pt idx="822">
                  <c:v>0</c:v>
                </c:pt>
                <c:pt idx="823">
                  <c:v>1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  <c:pt idx="828">
                  <c:v>0</c:v>
                </c:pt>
                <c:pt idx="829">
                  <c:v>0</c:v>
                </c:pt>
                <c:pt idx="830">
                  <c:v>0</c:v>
                </c:pt>
                <c:pt idx="831">
                  <c:v>0</c:v>
                </c:pt>
                <c:pt idx="832">
                  <c:v>0</c:v>
                </c:pt>
                <c:pt idx="833">
                  <c:v>0</c:v>
                </c:pt>
                <c:pt idx="834">
                  <c:v>0</c:v>
                </c:pt>
                <c:pt idx="835">
                  <c:v>0</c:v>
                </c:pt>
                <c:pt idx="836">
                  <c:v>0</c:v>
                </c:pt>
                <c:pt idx="837">
                  <c:v>0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1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1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1</c:v>
                </c:pt>
                <c:pt idx="870">
                  <c:v>1</c:v>
                </c:pt>
                <c:pt idx="871">
                  <c:v>0</c:v>
                </c:pt>
                <c:pt idx="872">
                  <c:v>0</c:v>
                </c:pt>
                <c:pt idx="873">
                  <c:v>1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1</c:v>
                </c:pt>
                <c:pt idx="895">
                  <c:v>0</c:v>
                </c:pt>
                <c:pt idx="896">
                  <c:v>0</c:v>
                </c:pt>
                <c:pt idx="897">
                  <c:v>0</c:v>
                </c:pt>
                <c:pt idx="898">
                  <c:v>0</c:v>
                </c:pt>
                <c:pt idx="899">
                  <c:v>0</c:v>
                </c:pt>
                <c:pt idx="900">
                  <c:v>0</c:v>
                </c:pt>
                <c:pt idx="901">
                  <c:v>0</c:v>
                </c:pt>
                <c:pt idx="902">
                  <c:v>1</c:v>
                </c:pt>
                <c:pt idx="903">
                  <c:v>0</c:v>
                </c:pt>
                <c:pt idx="904">
                  <c:v>0</c:v>
                </c:pt>
                <c:pt idx="905">
                  <c:v>0</c:v>
                </c:pt>
                <c:pt idx="906">
                  <c:v>0</c:v>
                </c:pt>
                <c:pt idx="907">
                  <c:v>0</c:v>
                </c:pt>
                <c:pt idx="908">
                  <c:v>0</c:v>
                </c:pt>
                <c:pt idx="909">
                  <c:v>0</c:v>
                </c:pt>
                <c:pt idx="910">
                  <c:v>0</c:v>
                </c:pt>
                <c:pt idx="911">
                  <c:v>0</c:v>
                </c:pt>
                <c:pt idx="912">
                  <c:v>0</c:v>
                </c:pt>
                <c:pt idx="913">
                  <c:v>0</c:v>
                </c:pt>
                <c:pt idx="914">
                  <c:v>0</c:v>
                </c:pt>
                <c:pt idx="915">
                  <c:v>0</c:v>
                </c:pt>
                <c:pt idx="916">
                  <c:v>0</c:v>
                </c:pt>
                <c:pt idx="917">
                  <c:v>0</c:v>
                </c:pt>
                <c:pt idx="918">
                  <c:v>0</c:v>
                </c:pt>
                <c:pt idx="919">
                  <c:v>0</c:v>
                </c:pt>
                <c:pt idx="920">
                  <c:v>0</c:v>
                </c:pt>
                <c:pt idx="921">
                  <c:v>0</c:v>
                </c:pt>
                <c:pt idx="922">
                  <c:v>0</c:v>
                </c:pt>
                <c:pt idx="923">
                  <c:v>0</c:v>
                </c:pt>
                <c:pt idx="924">
                  <c:v>0</c:v>
                </c:pt>
                <c:pt idx="925">
                  <c:v>0</c:v>
                </c:pt>
                <c:pt idx="926">
                  <c:v>0</c:v>
                </c:pt>
                <c:pt idx="927">
                  <c:v>0</c:v>
                </c:pt>
                <c:pt idx="928">
                  <c:v>0</c:v>
                </c:pt>
                <c:pt idx="929">
                  <c:v>0</c:v>
                </c:pt>
                <c:pt idx="930">
                  <c:v>0</c:v>
                </c:pt>
                <c:pt idx="931">
                  <c:v>0</c:v>
                </c:pt>
                <c:pt idx="932">
                  <c:v>0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1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0</c:v>
                </c:pt>
                <c:pt idx="993">
                  <c:v>0</c:v>
                </c:pt>
                <c:pt idx="994">
                  <c:v>0</c:v>
                </c:pt>
                <c:pt idx="995">
                  <c:v>0</c:v>
                </c:pt>
                <c:pt idx="996">
                  <c:v>0</c:v>
                </c:pt>
                <c:pt idx="997">
                  <c:v>0</c:v>
                </c:pt>
                <c:pt idx="998">
                  <c:v>0</c:v>
                </c:pt>
                <c:pt idx="999">
                  <c:v>0</c:v>
                </c:pt>
                <c:pt idx="1000">
                  <c:v>0</c:v>
                </c:pt>
                <c:pt idx="1001">
                  <c:v>0</c:v>
                </c:pt>
                <c:pt idx="1002">
                  <c:v>0</c:v>
                </c:pt>
                <c:pt idx="1003">
                  <c:v>0</c:v>
                </c:pt>
                <c:pt idx="1004">
                  <c:v>0</c:v>
                </c:pt>
                <c:pt idx="1005">
                  <c:v>0</c:v>
                </c:pt>
                <c:pt idx="1006">
                  <c:v>0</c:v>
                </c:pt>
                <c:pt idx="1007">
                  <c:v>0</c:v>
                </c:pt>
                <c:pt idx="1008">
                  <c:v>0</c:v>
                </c:pt>
                <c:pt idx="1009">
                  <c:v>0</c:v>
                </c:pt>
                <c:pt idx="1010">
                  <c:v>0</c:v>
                </c:pt>
                <c:pt idx="1011">
                  <c:v>0</c:v>
                </c:pt>
                <c:pt idx="1012">
                  <c:v>0</c:v>
                </c:pt>
                <c:pt idx="1013">
                  <c:v>0</c:v>
                </c:pt>
                <c:pt idx="1014">
                  <c:v>0</c:v>
                </c:pt>
                <c:pt idx="1015">
                  <c:v>0</c:v>
                </c:pt>
                <c:pt idx="1016">
                  <c:v>0</c:v>
                </c:pt>
                <c:pt idx="1017">
                  <c:v>0</c:v>
                </c:pt>
                <c:pt idx="1018">
                  <c:v>0</c:v>
                </c:pt>
                <c:pt idx="1019">
                  <c:v>0</c:v>
                </c:pt>
                <c:pt idx="1020">
                  <c:v>0</c:v>
                </c:pt>
                <c:pt idx="1021">
                  <c:v>0</c:v>
                </c:pt>
                <c:pt idx="1022">
                  <c:v>0</c:v>
                </c:pt>
                <c:pt idx="1023">
                  <c:v>0</c:v>
                </c:pt>
                <c:pt idx="1024">
                  <c:v>0</c:v>
                </c:pt>
                <c:pt idx="1025">
                  <c:v>0</c:v>
                </c:pt>
                <c:pt idx="1026">
                  <c:v>0</c:v>
                </c:pt>
                <c:pt idx="1027">
                  <c:v>0</c:v>
                </c:pt>
                <c:pt idx="1028">
                  <c:v>0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1</c:v>
                </c:pt>
                <c:pt idx="1088">
                  <c:v>1</c:v>
                </c:pt>
                <c:pt idx="1089">
                  <c:v>0</c:v>
                </c:pt>
                <c:pt idx="1090">
                  <c:v>0</c:v>
                </c:pt>
                <c:pt idx="1091">
                  <c:v>0</c:v>
                </c:pt>
                <c:pt idx="1092">
                  <c:v>0</c:v>
                </c:pt>
                <c:pt idx="1093">
                  <c:v>0</c:v>
                </c:pt>
                <c:pt idx="1094">
                  <c:v>0</c:v>
                </c:pt>
                <c:pt idx="1095">
                  <c:v>0</c:v>
                </c:pt>
                <c:pt idx="1096">
                  <c:v>0</c:v>
                </c:pt>
                <c:pt idx="1097">
                  <c:v>1</c:v>
                </c:pt>
                <c:pt idx="1098">
                  <c:v>1</c:v>
                </c:pt>
                <c:pt idx="1099">
                  <c:v>2</c:v>
                </c:pt>
                <c:pt idx="1100">
                  <c:v>0</c:v>
                </c:pt>
                <c:pt idx="1101">
                  <c:v>0</c:v>
                </c:pt>
                <c:pt idx="1102">
                  <c:v>0</c:v>
                </c:pt>
                <c:pt idx="1103">
                  <c:v>0</c:v>
                </c:pt>
                <c:pt idx="1104">
                  <c:v>0</c:v>
                </c:pt>
                <c:pt idx="1105">
                  <c:v>1</c:v>
                </c:pt>
                <c:pt idx="1106">
                  <c:v>0</c:v>
                </c:pt>
                <c:pt idx="1107">
                  <c:v>0</c:v>
                </c:pt>
                <c:pt idx="1108">
                  <c:v>4</c:v>
                </c:pt>
                <c:pt idx="1109">
                  <c:v>2</c:v>
                </c:pt>
                <c:pt idx="1110">
                  <c:v>3</c:v>
                </c:pt>
                <c:pt idx="1111">
                  <c:v>1</c:v>
                </c:pt>
                <c:pt idx="1112">
                  <c:v>1</c:v>
                </c:pt>
                <c:pt idx="1113">
                  <c:v>1</c:v>
                </c:pt>
                <c:pt idx="1114">
                  <c:v>0</c:v>
                </c:pt>
                <c:pt idx="1115">
                  <c:v>0</c:v>
                </c:pt>
                <c:pt idx="1116">
                  <c:v>0</c:v>
                </c:pt>
                <c:pt idx="1117">
                  <c:v>0</c:v>
                </c:pt>
                <c:pt idx="1118">
                  <c:v>1</c:v>
                </c:pt>
                <c:pt idx="1119">
                  <c:v>1</c:v>
                </c:pt>
                <c:pt idx="1120">
                  <c:v>0</c:v>
                </c:pt>
                <c:pt idx="1121">
                  <c:v>1</c:v>
                </c:pt>
                <c:pt idx="1122">
                  <c:v>1</c:v>
                </c:pt>
                <c:pt idx="1123">
                  <c:v>1</c:v>
                </c:pt>
                <c:pt idx="1124">
                  <c:v>0</c:v>
                </c:pt>
                <c:pt idx="1125">
                  <c:v>0</c:v>
                </c:pt>
                <c:pt idx="1126">
                  <c:v>2</c:v>
                </c:pt>
                <c:pt idx="1127">
                  <c:v>2</c:v>
                </c:pt>
                <c:pt idx="1128">
                  <c:v>1</c:v>
                </c:pt>
                <c:pt idx="1129">
                  <c:v>1</c:v>
                </c:pt>
                <c:pt idx="1130">
                  <c:v>1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1</c:v>
                </c:pt>
                <c:pt idx="1135">
                  <c:v>0</c:v>
                </c:pt>
                <c:pt idx="1136">
                  <c:v>0</c:v>
                </c:pt>
                <c:pt idx="1137">
                  <c:v>3</c:v>
                </c:pt>
                <c:pt idx="1138">
                  <c:v>1</c:v>
                </c:pt>
                <c:pt idx="1139">
                  <c:v>0</c:v>
                </c:pt>
                <c:pt idx="1140">
                  <c:v>0</c:v>
                </c:pt>
                <c:pt idx="1141">
                  <c:v>3</c:v>
                </c:pt>
                <c:pt idx="1142">
                  <c:v>0</c:v>
                </c:pt>
                <c:pt idx="1143">
                  <c:v>0</c:v>
                </c:pt>
                <c:pt idx="1144">
                  <c:v>1</c:v>
                </c:pt>
                <c:pt idx="1145">
                  <c:v>0</c:v>
                </c:pt>
                <c:pt idx="1146">
                  <c:v>2</c:v>
                </c:pt>
                <c:pt idx="1147">
                  <c:v>1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0</c:v>
                </c:pt>
                <c:pt idx="1153">
                  <c:v>2</c:v>
                </c:pt>
                <c:pt idx="1154">
                  <c:v>1</c:v>
                </c:pt>
                <c:pt idx="1155">
                  <c:v>1</c:v>
                </c:pt>
                <c:pt idx="1156">
                  <c:v>1</c:v>
                </c:pt>
                <c:pt idx="1157">
                  <c:v>0</c:v>
                </c:pt>
                <c:pt idx="1158">
                  <c:v>0</c:v>
                </c:pt>
                <c:pt idx="1159">
                  <c:v>1</c:v>
                </c:pt>
                <c:pt idx="1160">
                  <c:v>1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2</c:v>
                </c:pt>
                <c:pt idx="1165">
                  <c:v>2</c:v>
                </c:pt>
                <c:pt idx="1166">
                  <c:v>1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2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1</c:v>
                </c:pt>
                <c:pt idx="1178">
                  <c:v>0</c:v>
                </c:pt>
                <c:pt idx="1179">
                  <c:v>0</c:v>
                </c:pt>
                <c:pt idx="1180">
                  <c:v>1</c:v>
                </c:pt>
                <c:pt idx="1181">
                  <c:v>0</c:v>
                </c:pt>
                <c:pt idx="1182">
                  <c:v>1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1</c:v>
                </c:pt>
                <c:pt idx="1190">
                  <c:v>1</c:v>
                </c:pt>
                <c:pt idx="1191">
                  <c:v>0</c:v>
                </c:pt>
                <c:pt idx="1192">
                  <c:v>1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1</c:v>
                </c:pt>
                <c:pt idx="1197">
                  <c:v>1</c:v>
                </c:pt>
                <c:pt idx="1198">
                  <c:v>1</c:v>
                </c:pt>
                <c:pt idx="1199">
                  <c:v>1</c:v>
                </c:pt>
                <c:pt idx="1200">
                  <c:v>3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1</c:v>
                </c:pt>
                <c:pt idx="1205">
                  <c:v>0</c:v>
                </c:pt>
                <c:pt idx="1206">
                  <c:v>0</c:v>
                </c:pt>
                <c:pt idx="1207">
                  <c:v>1</c:v>
                </c:pt>
                <c:pt idx="1208">
                  <c:v>0</c:v>
                </c:pt>
                <c:pt idx="1209">
                  <c:v>1</c:v>
                </c:pt>
                <c:pt idx="1210">
                  <c:v>1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1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1</c:v>
                </c:pt>
                <c:pt idx="1223">
                  <c:v>1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1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1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3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1</c:v>
                </c:pt>
                <c:pt idx="1260">
                  <c:v>1</c:v>
                </c:pt>
                <c:pt idx="1261">
                  <c:v>2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1</c:v>
                </c:pt>
                <c:pt idx="1267">
                  <c:v>1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1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1</c:v>
                </c:pt>
                <c:pt idx="1283">
                  <c:v>1</c:v>
                </c:pt>
                <c:pt idx="1284">
                  <c:v>0</c:v>
                </c:pt>
                <c:pt idx="1285">
                  <c:v>1</c:v>
                </c:pt>
                <c:pt idx="1286">
                  <c:v>1</c:v>
                </c:pt>
                <c:pt idx="1287">
                  <c:v>0</c:v>
                </c:pt>
                <c:pt idx="1288">
                  <c:v>0</c:v>
                </c:pt>
                <c:pt idx="1289">
                  <c:v>1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1</c:v>
                </c:pt>
                <c:pt idx="1294">
                  <c:v>1</c:v>
                </c:pt>
                <c:pt idx="1295">
                  <c:v>1</c:v>
                </c:pt>
                <c:pt idx="1296">
                  <c:v>1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1</c:v>
                </c:pt>
                <c:pt idx="1302">
                  <c:v>0</c:v>
                </c:pt>
                <c:pt idx="1303">
                  <c:v>2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1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1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1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1</c:v>
                </c:pt>
                <c:pt idx="1342">
                  <c:v>1</c:v>
                </c:pt>
                <c:pt idx="1343">
                  <c:v>0</c:v>
                </c:pt>
                <c:pt idx="1344">
                  <c:v>1</c:v>
                </c:pt>
                <c:pt idx="1345">
                  <c:v>3</c:v>
                </c:pt>
                <c:pt idx="1346">
                  <c:v>0</c:v>
                </c:pt>
                <c:pt idx="1347">
                  <c:v>0</c:v>
                </c:pt>
                <c:pt idx="1348">
                  <c:v>1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2</c:v>
                </c:pt>
                <c:pt idx="1353">
                  <c:v>0</c:v>
                </c:pt>
                <c:pt idx="1354">
                  <c:v>0</c:v>
                </c:pt>
                <c:pt idx="1355">
                  <c:v>1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1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2</c:v>
                </c:pt>
                <c:pt idx="1371">
                  <c:v>2</c:v>
                </c:pt>
                <c:pt idx="1372">
                  <c:v>0</c:v>
                </c:pt>
                <c:pt idx="1373">
                  <c:v>1</c:v>
                </c:pt>
                <c:pt idx="1374">
                  <c:v>0</c:v>
                </c:pt>
                <c:pt idx="1375">
                  <c:v>0</c:v>
                </c:pt>
                <c:pt idx="1376">
                  <c:v>0</c:v>
                </c:pt>
                <c:pt idx="1377">
                  <c:v>0</c:v>
                </c:pt>
                <c:pt idx="1378">
                  <c:v>0</c:v>
                </c:pt>
                <c:pt idx="1379">
                  <c:v>1</c:v>
                </c:pt>
                <c:pt idx="1380">
                  <c:v>0</c:v>
                </c:pt>
                <c:pt idx="1381">
                  <c:v>0</c:v>
                </c:pt>
                <c:pt idx="1382">
                  <c:v>0</c:v>
                </c:pt>
                <c:pt idx="1383">
                  <c:v>0</c:v>
                </c:pt>
                <c:pt idx="1384">
                  <c:v>0</c:v>
                </c:pt>
                <c:pt idx="1385">
                  <c:v>0</c:v>
                </c:pt>
                <c:pt idx="1386">
                  <c:v>0</c:v>
                </c:pt>
                <c:pt idx="1387">
                  <c:v>1</c:v>
                </c:pt>
                <c:pt idx="1388">
                  <c:v>2</c:v>
                </c:pt>
                <c:pt idx="1389">
                  <c:v>0</c:v>
                </c:pt>
                <c:pt idx="1390">
                  <c:v>0</c:v>
                </c:pt>
                <c:pt idx="1391">
                  <c:v>0</c:v>
                </c:pt>
                <c:pt idx="1392">
                  <c:v>0</c:v>
                </c:pt>
                <c:pt idx="1393">
                  <c:v>1</c:v>
                </c:pt>
                <c:pt idx="1394">
                  <c:v>0</c:v>
                </c:pt>
                <c:pt idx="1395">
                  <c:v>0</c:v>
                </c:pt>
                <c:pt idx="1396">
                  <c:v>0</c:v>
                </c:pt>
                <c:pt idx="1397">
                  <c:v>0</c:v>
                </c:pt>
                <c:pt idx="1398">
                  <c:v>0</c:v>
                </c:pt>
                <c:pt idx="1399">
                  <c:v>0</c:v>
                </c:pt>
                <c:pt idx="1400">
                  <c:v>0</c:v>
                </c:pt>
                <c:pt idx="1401">
                  <c:v>0</c:v>
                </c:pt>
                <c:pt idx="1402">
                  <c:v>0</c:v>
                </c:pt>
                <c:pt idx="1403">
                  <c:v>0</c:v>
                </c:pt>
                <c:pt idx="1404">
                  <c:v>0</c:v>
                </c:pt>
                <c:pt idx="1405">
                  <c:v>0</c:v>
                </c:pt>
                <c:pt idx="1406">
                  <c:v>0</c:v>
                </c:pt>
                <c:pt idx="1407">
                  <c:v>0</c:v>
                </c:pt>
                <c:pt idx="1408">
                  <c:v>1</c:v>
                </c:pt>
                <c:pt idx="1409">
                  <c:v>0</c:v>
                </c:pt>
                <c:pt idx="1410">
                  <c:v>0</c:v>
                </c:pt>
                <c:pt idx="1411">
                  <c:v>0</c:v>
                </c:pt>
                <c:pt idx="1412">
                  <c:v>1</c:v>
                </c:pt>
                <c:pt idx="1413">
                  <c:v>1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1</c:v>
                </c:pt>
                <c:pt idx="1420">
                  <c:v>1</c:v>
                </c:pt>
                <c:pt idx="1421">
                  <c:v>0</c:v>
                </c:pt>
                <c:pt idx="1422">
                  <c:v>0</c:v>
                </c:pt>
                <c:pt idx="1423">
                  <c:v>1</c:v>
                </c:pt>
                <c:pt idx="1424">
                  <c:v>0</c:v>
                </c:pt>
                <c:pt idx="1425">
                  <c:v>1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1</c:v>
                </c:pt>
                <c:pt idx="1432">
                  <c:v>1</c:v>
                </c:pt>
                <c:pt idx="1433">
                  <c:v>1</c:v>
                </c:pt>
                <c:pt idx="1434">
                  <c:v>0</c:v>
                </c:pt>
                <c:pt idx="1435">
                  <c:v>1</c:v>
                </c:pt>
                <c:pt idx="1436">
                  <c:v>0</c:v>
                </c:pt>
                <c:pt idx="1437">
                  <c:v>0</c:v>
                </c:pt>
                <c:pt idx="1438">
                  <c:v>3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1</c:v>
                </c:pt>
                <c:pt idx="1450">
                  <c:v>0</c:v>
                </c:pt>
                <c:pt idx="1451">
                  <c:v>0</c:v>
                </c:pt>
                <c:pt idx="1452">
                  <c:v>2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1</c:v>
                </c:pt>
                <c:pt idx="1457">
                  <c:v>1</c:v>
                </c:pt>
                <c:pt idx="1458">
                  <c:v>1</c:v>
                </c:pt>
                <c:pt idx="1459">
                  <c:v>0</c:v>
                </c:pt>
                <c:pt idx="1460">
                  <c:v>1</c:v>
                </c:pt>
                <c:pt idx="1461">
                  <c:v>0</c:v>
                </c:pt>
                <c:pt idx="1462">
                  <c:v>1</c:v>
                </c:pt>
                <c:pt idx="1463">
                  <c:v>0</c:v>
                </c:pt>
                <c:pt idx="1464">
                  <c:v>1</c:v>
                </c:pt>
                <c:pt idx="1465">
                  <c:v>0</c:v>
                </c:pt>
                <c:pt idx="1466">
                  <c:v>1</c:v>
                </c:pt>
                <c:pt idx="1467">
                  <c:v>3</c:v>
                </c:pt>
                <c:pt idx="1468">
                  <c:v>1</c:v>
                </c:pt>
                <c:pt idx="1469">
                  <c:v>1</c:v>
                </c:pt>
                <c:pt idx="1470">
                  <c:v>1</c:v>
                </c:pt>
                <c:pt idx="1471">
                  <c:v>0</c:v>
                </c:pt>
                <c:pt idx="1472">
                  <c:v>1</c:v>
                </c:pt>
                <c:pt idx="1473">
                  <c:v>0</c:v>
                </c:pt>
                <c:pt idx="1474">
                  <c:v>0</c:v>
                </c:pt>
                <c:pt idx="1475">
                  <c:v>0</c:v>
                </c:pt>
                <c:pt idx="1476">
                  <c:v>0</c:v>
                </c:pt>
                <c:pt idx="1477">
                  <c:v>0</c:v>
                </c:pt>
                <c:pt idx="1478">
                  <c:v>0</c:v>
                </c:pt>
                <c:pt idx="1479">
                  <c:v>0</c:v>
                </c:pt>
                <c:pt idx="1480">
                  <c:v>1</c:v>
                </c:pt>
                <c:pt idx="1481">
                  <c:v>1</c:v>
                </c:pt>
                <c:pt idx="1482">
                  <c:v>0</c:v>
                </c:pt>
                <c:pt idx="1483">
                  <c:v>1</c:v>
                </c:pt>
                <c:pt idx="1484">
                  <c:v>1</c:v>
                </c:pt>
                <c:pt idx="1485">
                  <c:v>1</c:v>
                </c:pt>
                <c:pt idx="1486">
                  <c:v>0</c:v>
                </c:pt>
                <c:pt idx="1487">
                  <c:v>1</c:v>
                </c:pt>
                <c:pt idx="1488">
                  <c:v>2</c:v>
                </c:pt>
                <c:pt idx="1489">
                  <c:v>0</c:v>
                </c:pt>
                <c:pt idx="1490">
                  <c:v>1</c:v>
                </c:pt>
                <c:pt idx="1491">
                  <c:v>0</c:v>
                </c:pt>
                <c:pt idx="1492">
                  <c:v>0</c:v>
                </c:pt>
                <c:pt idx="1493">
                  <c:v>0</c:v>
                </c:pt>
                <c:pt idx="1494">
                  <c:v>1</c:v>
                </c:pt>
                <c:pt idx="1495">
                  <c:v>0</c:v>
                </c:pt>
                <c:pt idx="1496">
                  <c:v>0</c:v>
                </c:pt>
                <c:pt idx="1497">
                  <c:v>0</c:v>
                </c:pt>
                <c:pt idx="1498">
                  <c:v>0</c:v>
                </c:pt>
                <c:pt idx="1499">
                  <c:v>0</c:v>
                </c:pt>
                <c:pt idx="1500">
                  <c:v>0</c:v>
                </c:pt>
                <c:pt idx="1501">
                  <c:v>0</c:v>
                </c:pt>
                <c:pt idx="1502">
                  <c:v>1</c:v>
                </c:pt>
                <c:pt idx="1503">
                  <c:v>0</c:v>
                </c:pt>
                <c:pt idx="1504">
                  <c:v>0</c:v>
                </c:pt>
                <c:pt idx="1505">
                  <c:v>0</c:v>
                </c:pt>
                <c:pt idx="1506">
                  <c:v>0</c:v>
                </c:pt>
                <c:pt idx="1507">
                  <c:v>0</c:v>
                </c:pt>
                <c:pt idx="1508">
                  <c:v>0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1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1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1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1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0</c:v>
                </c:pt>
                <c:pt idx="1568">
                  <c:v>0</c:v>
                </c:pt>
                <c:pt idx="1569">
                  <c:v>0</c:v>
                </c:pt>
                <c:pt idx="1570">
                  <c:v>0</c:v>
                </c:pt>
                <c:pt idx="1571">
                  <c:v>0</c:v>
                </c:pt>
                <c:pt idx="1572">
                  <c:v>0</c:v>
                </c:pt>
                <c:pt idx="1573">
                  <c:v>1</c:v>
                </c:pt>
                <c:pt idx="1574">
                  <c:v>2</c:v>
                </c:pt>
                <c:pt idx="1575">
                  <c:v>0</c:v>
                </c:pt>
                <c:pt idx="1576">
                  <c:v>0</c:v>
                </c:pt>
                <c:pt idx="1577">
                  <c:v>0</c:v>
                </c:pt>
                <c:pt idx="1578">
                  <c:v>0</c:v>
                </c:pt>
                <c:pt idx="1579">
                  <c:v>0</c:v>
                </c:pt>
                <c:pt idx="1580">
                  <c:v>0</c:v>
                </c:pt>
                <c:pt idx="1581">
                  <c:v>0</c:v>
                </c:pt>
                <c:pt idx="1582">
                  <c:v>0</c:v>
                </c:pt>
                <c:pt idx="1583">
                  <c:v>0</c:v>
                </c:pt>
                <c:pt idx="1584">
                  <c:v>0</c:v>
                </c:pt>
                <c:pt idx="1585">
                  <c:v>0</c:v>
                </c:pt>
                <c:pt idx="1586">
                  <c:v>0</c:v>
                </c:pt>
                <c:pt idx="1587">
                  <c:v>0</c:v>
                </c:pt>
                <c:pt idx="1588">
                  <c:v>0</c:v>
                </c:pt>
                <c:pt idx="1589">
                  <c:v>0</c:v>
                </c:pt>
                <c:pt idx="1590">
                  <c:v>0</c:v>
                </c:pt>
                <c:pt idx="1591">
                  <c:v>0</c:v>
                </c:pt>
                <c:pt idx="1592">
                  <c:v>0</c:v>
                </c:pt>
                <c:pt idx="1593">
                  <c:v>0</c:v>
                </c:pt>
                <c:pt idx="1594">
                  <c:v>0</c:v>
                </c:pt>
                <c:pt idx="1595">
                  <c:v>0</c:v>
                </c:pt>
                <c:pt idx="1596">
                  <c:v>0</c:v>
                </c:pt>
                <c:pt idx="1597">
                  <c:v>0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1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2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1</c:v>
                </c:pt>
                <c:pt idx="1619">
                  <c:v>0</c:v>
                </c:pt>
                <c:pt idx="1620">
                  <c:v>0</c:v>
                </c:pt>
                <c:pt idx="1621">
                  <c:v>1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1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1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1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1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1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1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1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1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1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1</c:v>
                </c:pt>
                <c:pt idx="1721">
                  <c:v>1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1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1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1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1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1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1</c:v>
                </c:pt>
                <c:pt idx="1854">
                  <c:v>1</c:v>
                </c:pt>
                <c:pt idx="1855">
                  <c:v>0</c:v>
                </c:pt>
                <c:pt idx="1856">
                  <c:v>0</c:v>
                </c:pt>
                <c:pt idx="1857">
                  <c:v>1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1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1</c:v>
                </c:pt>
                <c:pt idx="1877">
                  <c:v>0</c:v>
                </c:pt>
                <c:pt idx="1878">
                  <c:v>2</c:v>
                </c:pt>
                <c:pt idx="1879">
                  <c:v>1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1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1</c:v>
                </c:pt>
                <c:pt idx="1893">
                  <c:v>1</c:v>
                </c:pt>
                <c:pt idx="1894">
                  <c:v>0</c:v>
                </c:pt>
                <c:pt idx="1895">
                  <c:v>1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1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1</c:v>
                </c:pt>
                <c:pt idx="1915">
                  <c:v>1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1</c:v>
                </c:pt>
                <c:pt idx="1920">
                  <c:v>1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1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1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1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1</c:v>
                </c:pt>
                <c:pt idx="1971">
                  <c:v>0</c:v>
                </c:pt>
                <c:pt idx="1972">
                  <c:v>0</c:v>
                </c:pt>
                <c:pt idx="1973">
                  <c:v>2</c:v>
                </c:pt>
                <c:pt idx="1974">
                  <c:v>2</c:v>
                </c:pt>
                <c:pt idx="1975">
                  <c:v>0</c:v>
                </c:pt>
                <c:pt idx="1976">
                  <c:v>0</c:v>
                </c:pt>
                <c:pt idx="1977">
                  <c:v>1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1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1</c:v>
                </c:pt>
                <c:pt idx="1994">
                  <c:v>0</c:v>
                </c:pt>
                <c:pt idx="1995">
                  <c:v>1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1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1</c:v>
                </c:pt>
                <c:pt idx="2006">
                  <c:v>1</c:v>
                </c:pt>
                <c:pt idx="2007">
                  <c:v>1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1</c:v>
                </c:pt>
                <c:pt idx="2017">
                  <c:v>0</c:v>
                </c:pt>
                <c:pt idx="2018">
                  <c:v>1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1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1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1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1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1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1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1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1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1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1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1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1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1</c:v>
                </c:pt>
                <c:pt idx="2200">
                  <c:v>1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1</c:v>
                </c:pt>
                <c:pt idx="2205">
                  <c:v>0</c:v>
                </c:pt>
                <c:pt idx="2206">
                  <c:v>0</c:v>
                </c:pt>
                <c:pt idx="2207">
                  <c:v>1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1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1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1</c:v>
                </c:pt>
                <c:pt idx="2267">
                  <c:v>1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0</c:v>
                </c:pt>
                <c:pt idx="2272">
                  <c:v>0</c:v>
                </c:pt>
                <c:pt idx="2273">
                  <c:v>0</c:v>
                </c:pt>
                <c:pt idx="2274">
                  <c:v>0</c:v>
                </c:pt>
                <c:pt idx="2275">
                  <c:v>0</c:v>
                </c:pt>
                <c:pt idx="2276">
                  <c:v>0</c:v>
                </c:pt>
                <c:pt idx="2277">
                  <c:v>0</c:v>
                </c:pt>
                <c:pt idx="2278">
                  <c:v>1</c:v>
                </c:pt>
                <c:pt idx="2279">
                  <c:v>0</c:v>
                </c:pt>
                <c:pt idx="2280">
                  <c:v>1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1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1</c:v>
                </c:pt>
                <c:pt idx="2291">
                  <c:v>1</c:v>
                </c:pt>
                <c:pt idx="2292">
                  <c:v>1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1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0</c:v>
                </c:pt>
                <c:pt idx="2305">
                  <c:v>0</c:v>
                </c:pt>
                <c:pt idx="2306">
                  <c:v>0</c:v>
                </c:pt>
                <c:pt idx="2307">
                  <c:v>0</c:v>
                </c:pt>
                <c:pt idx="2308">
                  <c:v>0</c:v>
                </c:pt>
                <c:pt idx="2309">
                  <c:v>0</c:v>
                </c:pt>
                <c:pt idx="2310">
                  <c:v>0</c:v>
                </c:pt>
                <c:pt idx="2311">
                  <c:v>0</c:v>
                </c:pt>
                <c:pt idx="2312">
                  <c:v>1</c:v>
                </c:pt>
                <c:pt idx="2313">
                  <c:v>0</c:v>
                </c:pt>
                <c:pt idx="2314">
                  <c:v>0</c:v>
                </c:pt>
                <c:pt idx="2315">
                  <c:v>0</c:v>
                </c:pt>
                <c:pt idx="2316">
                  <c:v>0</c:v>
                </c:pt>
                <c:pt idx="2317">
                  <c:v>1</c:v>
                </c:pt>
                <c:pt idx="2318">
                  <c:v>0</c:v>
                </c:pt>
                <c:pt idx="2319">
                  <c:v>0</c:v>
                </c:pt>
                <c:pt idx="2320">
                  <c:v>0</c:v>
                </c:pt>
                <c:pt idx="2321">
                  <c:v>0</c:v>
                </c:pt>
                <c:pt idx="2322">
                  <c:v>0</c:v>
                </c:pt>
                <c:pt idx="2323">
                  <c:v>0</c:v>
                </c:pt>
                <c:pt idx="2324">
                  <c:v>0</c:v>
                </c:pt>
                <c:pt idx="2325">
                  <c:v>0</c:v>
                </c:pt>
                <c:pt idx="2326">
                  <c:v>0</c:v>
                </c:pt>
                <c:pt idx="2327">
                  <c:v>0</c:v>
                </c:pt>
                <c:pt idx="2328">
                  <c:v>0</c:v>
                </c:pt>
                <c:pt idx="2329">
                  <c:v>0</c:v>
                </c:pt>
                <c:pt idx="2330">
                  <c:v>0</c:v>
                </c:pt>
                <c:pt idx="2331">
                  <c:v>0</c:v>
                </c:pt>
                <c:pt idx="2332">
                  <c:v>0</c:v>
                </c:pt>
                <c:pt idx="2333">
                  <c:v>0</c:v>
                </c:pt>
                <c:pt idx="2334">
                  <c:v>0</c:v>
                </c:pt>
                <c:pt idx="2335">
                  <c:v>0</c:v>
                </c:pt>
                <c:pt idx="2336">
                  <c:v>0</c:v>
                </c:pt>
                <c:pt idx="2337">
                  <c:v>0</c:v>
                </c:pt>
                <c:pt idx="2338">
                  <c:v>0</c:v>
                </c:pt>
                <c:pt idx="2339">
                  <c:v>0</c:v>
                </c:pt>
                <c:pt idx="2340">
                  <c:v>0</c:v>
                </c:pt>
                <c:pt idx="2341">
                  <c:v>0</c:v>
                </c:pt>
                <c:pt idx="2342">
                  <c:v>0</c:v>
                </c:pt>
                <c:pt idx="2343">
                  <c:v>0</c:v>
                </c:pt>
                <c:pt idx="2344">
                  <c:v>0</c:v>
                </c:pt>
                <c:pt idx="2345">
                  <c:v>0</c:v>
                </c:pt>
                <c:pt idx="2346">
                  <c:v>0</c:v>
                </c:pt>
                <c:pt idx="2347">
                  <c:v>0</c:v>
                </c:pt>
                <c:pt idx="2348">
                  <c:v>0</c:v>
                </c:pt>
                <c:pt idx="2349">
                  <c:v>0</c:v>
                </c:pt>
                <c:pt idx="2350">
                  <c:v>0</c:v>
                </c:pt>
                <c:pt idx="2351">
                  <c:v>0</c:v>
                </c:pt>
                <c:pt idx="2352">
                  <c:v>0</c:v>
                </c:pt>
                <c:pt idx="2353">
                  <c:v>0</c:v>
                </c:pt>
                <c:pt idx="2354">
                  <c:v>0</c:v>
                </c:pt>
                <c:pt idx="2355">
                  <c:v>0</c:v>
                </c:pt>
                <c:pt idx="2356">
                  <c:v>0</c:v>
                </c:pt>
                <c:pt idx="2357">
                  <c:v>0</c:v>
                </c:pt>
                <c:pt idx="2358">
                  <c:v>0</c:v>
                </c:pt>
                <c:pt idx="2359">
                  <c:v>0</c:v>
                </c:pt>
                <c:pt idx="2360">
                  <c:v>0</c:v>
                </c:pt>
                <c:pt idx="2361">
                  <c:v>0</c:v>
                </c:pt>
                <c:pt idx="2362">
                  <c:v>0</c:v>
                </c:pt>
                <c:pt idx="2363">
                  <c:v>0</c:v>
                </c:pt>
                <c:pt idx="2364">
                  <c:v>0</c:v>
                </c:pt>
                <c:pt idx="2365">
                  <c:v>0</c:v>
                </c:pt>
                <c:pt idx="2366">
                  <c:v>0</c:v>
                </c:pt>
                <c:pt idx="2367">
                  <c:v>0</c:v>
                </c:pt>
                <c:pt idx="2368">
                  <c:v>0</c:v>
                </c:pt>
                <c:pt idx="2369">
                  <c:v>0</c:v>
                </c:pt>
                <c:pt idx="2370">
                  <c:v>0</c:v>
                </c:pt>
                <c:pt idx="2371">
                  <c:v>0</c:v>
                </c:pt>
                <c:pt idx="2372">
                  <c:v>0</c:v>
                </c:pt>
                <c:pt idx="2373">
                  <c:v>0</c:v>
                </c:pt>
                <c:pt idx="2374">
                  <c:v>0</c:v>
                </c:pt>
                <c:pt idx="2375">
                  <c:v>0</c:v>
                </c:pt>
                <c:pt idx="2376">
                  <c:v>1</c:v>
                </c:pt>
                <c:pt idx="2377">
                  <c:v>0</c:v>
                </c:pt>
                <c:pt idx="2378">
                  <c:v>0</c:v>
                </c:pt>
                <c:pt idx="2379">
                  <c:v>0</c:v>
                </c:pt>
                <c:pt idx="2380">
                  <c:v>0</c:v>
                </c:pt>
                <c:pt idx="2381">
                  <c:v>0</c:v>
                </c:pt>
                <c:pt idx="2382">
                  <c:v>0</c:v>
                </c:pt>
                <c:pt idx="2383">
                  <c:v>0</c:v>
                </c:pt>
                <c:pt idx="2384">
                  <c:v>0</c:v>
                </c:pt>
                <c:pt idx="2385">
                  <c:v>0</c:v>
                </c:pt>
                <c:pt idx="2386">
                  <c:v>0</c:v>
                </c:pt>
                <c:pt idx="2387">
                  <c:v>0</c:v>
                </c:pt>
                <c:pt idx="2388">
                  <c:v>0</c:v>
                </c:pt>
                <c:pt idx="2389">
                  <c:v>0</c:v>
                </c:pt>
                <c:pt idx="2390">
                  <c:v>0</c:v>
                </c:pt>
                <c:pt idx="2391">
                  <c:v>0</c:v>
                </c:pt>
                <c:pt idx="2392">
                  <c:v>0</c:v>
                </c:pt>
                <c:pt idx="2393">
                  <c:v>0</c:v>
                </c:pt>
                <c:pt idx="2394">
                  <c:v>0</c:v>
                </c:pt>
                <c:pt idx="2395">
                  <c:v>0</c:v>
                </c:pt>
                <c:pt idx="2396">
                  <c:v>0</c:v>
                </c:pt>
                <c:pt idx="2397">
                  <c:v>0</c:v>
                </c:pt>
                <c:pt idx="2398">
                  <c:v>0</c:v>
                </c:pt>
                <c:pt idx="2399">
                  <c:v>0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0</c:v>
                </c:pt>
                <c:pt idx="2430">
                  <c:v>0</c:v>
                </c:pt>
                <c:pt idx="2431">
                  <c:v>0</c:v>
                </c:pt>
                <c:pt idx="2432">
                  <c:v>0</c:v>
                </c:pt>
                <c:pt idx="2433">
                  <c:v>0</c:v>
                </c:pt>
                <c:pt idx="2434">
                  <c:v>0</c:v>
                </c:pt>
                <c:pt idx="2435">
                  <c:v>0</c:v>
                </c:pt>
                <c:pt idx="2436">
                  <c:v>0</c:v>
                </c:pt>
                <c:pt idx="2437">
                  <c:v>0</c:v>
                </c:pt>
                <c:pt idx="2438">
                  <c:v>0</c:v>
                </c:pt>
                <c:pt idx="2439">
                  <c:v>0</c:v>
                </c:pt>
                <c:pt idx="2440">
                  <c:v>0</c:v>
                </c:pt>
                <c:pt idx="2441">
                  <c:v>0</c:v>
                </c:pt>
                <c:pt idx="2442">
                  <c:v>0</c:v>
                </c:pt>
                <c:pt idx="2443">
                  <c:v>0</c:v>
                </c:pt>
                <c:pt idx="2444">
                  <c:v>0</c:v>
                </c:pt>
                <c:pt idx="2445">
                  <c:v>0</c:v>
                </c:pt>
                <c:pt idx="2446">
                  <c:v>0</c:v>
                </c:pt>
                <c:pt idx="2447">
                  <c:v>0</c:v>
                </c:pt>
                <c:pt idx="2448">
                  <c:v>0</c:v>
                </c:pt>
                <c:pt idx="2449">
                  <c:v>0</c:v>
                </c:pt>
                <c:pt idx="2450">
                  <c:v>0</c:v>
                </c:pt>
                <c:pt idx="2451">
                  <c:v>0</c:v>
                </c:pt>
                <c:pt idx="2452">
                  <c:v>0</c:v>
                </c:pt>
                <c:pt idx="2453">
                  <c:v>0</c:v>
                </c:pt>
                <c:pt idx="2454">
                  <c:v>0</c:v>
                </c:pt>
                <c:pt idx="2455">
                  <c:v>0</c:v>
                </c:pt>
                <c:pt idx="2456">
                  <c:v>0</c:v>
                </c:pt>
                <c:pt idx="2457">
                  <c:v>0</c:v>
                </c:pt>
                <c:pt idx="2458">
                  <c:v>0</c:v>
                </c:pt>
                <c:pt idx="2459">
                  <c:v>0</c:v>
                </c:pt>
                <c:pt idx="2460">
                  <c:v>0</c:v>
                </c:pt>
                <c:pt idx="2461">
                  <c:v>0</c:v>
                </c:pt>
                <c:pt idx="2462">
                  <c:v>0</c:v>
                </c:pt>
                <c:pt idx="2463">
                  <c:v>0</c:v>
                </c:pt>
                <c:pt idx="2464">
                  <c:v>0</c:v>
                </c:pt>
                <c:pt idx="2465">
                  <c:v>0</c:v>
                </c:pt>
                <c:pt idx="2466">
                  <c:v>0</c:v>
                </c:pt>
                <c:pt idx="2467">
                  <c:v>0</c:v>
                </c:pt>
                <c:pt idx="2468">
                  <c:v>0</c:v>
                </c:pt>
                <c:pt idx="2469">
                  <c:v>0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1</c:v>
                </c:pt>
                <c:pt idx="2478">
                  <c:v>0</c:v>
                </c:pt>
                <c:pt idx="2479">
                  <c:v>1</c:v>
                </c:pt>
                <c:pt idx="2480">
                  <c:v>0</c:v>
                </c:pt>
                <c:pt idx="2481">
                  <c:v>0</c:v>
                </c:pt>
                <c:pt idx="2482">
                  <c:v>1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1</c:v>
                </c:pt>
                <c:pt idx="2489">
                  <c:v>0</c:v>
                </c:pt>
                <c:pt idx="2490">
                  <c:v>1</c:v>
                </c:pt>
                <c:pt idx="2491">
                  <c:v>2</c:v>
                </c:pt>
                <c:pt idx="2492">
                  <c:v>1</c:v>
                </c:pt>
                <c:pt idx="2493">
                  <c:v>0</c:v>
                </c:pt>
                <c:pt idx="2494">
                  <c:v>0</c:v>
                </c:pt>
                <c:pt idx="2495">
                  <c:v>1</c:v>
                </c:pt>
                <c:pt idx="2496">
                  <c:v>3</c:v>
                </c:pt>
                <c:pt idx="2497">
                  <c:v>0</c:v>
                </c:pt>
                <c:pt idx="2498">
                  <c:v>1</c:v>
                </c:pt>
                <c:pt idx="2499">
                  <c:v>1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2</c:v>
                </c:pt>
                <c:pt idx="2509">
                  <c:v>1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2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1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1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1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1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1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1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1</c:v>
                </c:pt>
                <c:pt idx="2660">
                  <c:v>0</c:v>
                </c:pt>
                <c:pt idx="2661">
                  <c:v>1</c:v>
                </c:pt>
                <c:pt idx="2662">
                  <c:v>0</c:v>
                </c:pt>
                <c:pt idx="2663">
                  <c:v>2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1</c:v>
                </c:pt>
                <c:pt idx="2670">
                  <c:v>0</c:v>
                </c:pt>
                <c:pt idx="2671">
                  <c:v>0</c:v>
                </c:pt>
                <c:pt idx="2672">
                  <c:v>1</c:v>
                </c:pt>
                <c:pt idx="2673">
                  <c:v>0</c:v>
                </c:pt>
                <c:pt idx="2674">
                  <c:v>0</c:v>
                </c:pt>
                <c:pt idx="2675">
                  <c:v>1</c:v>
                </c:pt>
                <c:pt idx="2676">
                  <c:v>0</c:v>
                </c:pt>
                <c:pt idx="2677">
                  <c:v>0</c:v>
                </c:pt>
                <c:pt idx="2678">
                  <c:v>1</c:v>
                </c:pt>
                <c:pt idx="2679">
                  <c:v>0</c:v>
                </c:pt>
                <c:pt idx="2680">
                  <c:v>2</c:v>
                </c:pt>
                <c:pt idx="2681">
                  <c:v>1</c:v>
                </c:pt>
                <c:pt idx="2682">
                  <c:v>0</c:v>
                </c:pt>
                <c:pt idx="2683">
                  <c:v>0</c:v>
                </c:pt>
                <c:pt idx="2684">
                  <c:v>1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1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0</c:v>
                </c:pt>
                <c:pt idx="2721">
                  <c:v>0</c:v>
                </c:pt>
                <c:pt idx="2722">
                  <c:v>0</c:v>
                </c:pt>
                <c:pt idx="2723">
                  <c:v>0</c:v>
                </c:pt>
                <c:pt idx="2724">
                  <c:v>0</c:v>
                </c:pt>
                <c:pt idx="2725">
                  <c:v>0</c:v>
                </c:pt>
                <c:pt idx="2726">
                  <c:v>1</c:v>
                </c:pt>
                <c:pt idx="2727">
                  <c:v>1</c:v>
                </c:pt>
                <c:pt idx="2728">
                  <c:v>0</c:v>
                </c:pt>
                <c:pt idx="2729">
                  <c:v>0</c:v>
                </c:pt>
                <c:pt idx="2730">
                  <c:v>0</c:v>
                </c:pt>
                <c:pt idx="2731">
                  <c:v>1</c:v>
                </c:pt>
                <c:pt idx="2732">
                  <c:v>1</c:v>
                </c:pt>
                <c:pt idx="2733">
                  <c:v>0</c:v>
                </c:pt>
                <c:pt idx="2734">
                  <c:v>0</c:v>
                </c:pt>
                <c:pt idx="2735">
                  <c:v>2</c:v>
                </c:pt>
                <c:pt idx="2736">
                  <c:v>0</c:v>
                </c:pt>
                <c:pt idx="2737">
                  <c:v>1</c:v>
                </c:pt>
                <c:pt idx="2738">
                  <c:v>0</c:v>
                </c:pt>
                <c:pt idx="2739">
                  <c:v>0</c:v>
                </c:pt>
                <c:pt idx="2740">
                  <c:v>1</c:v>
                </c:pt>
                <c:pt idx="2741">
                  <c:v>0</c:v>
                </c:pt>
                <c:pt idx="2742">
                  <c:v>0</c:v>
                </c:pt>
                <c:pt idx="2743">
                  <c:v>0</c:v>
                </c:pt>
                <c:pt idx="2744">
                  <c:v>0</c:v>
                </c:pt>
                <c:pt idx="2745">
                  <c:v>0</c:v>
                </c:pt>
                <c:pt idx="2746">
                  <c:v>0</c:v>
                </c:pt>
                <c:pt idx="2747">
                  <c:v>0</c:v>
                </c:pt>
                <c:pt idx="2748">
                  <c:v>0</c:v>
                </c:pt>
                <c:pt idx="2749">
                  <c:v>0</c:v>
                </c:pt>
                <c:pt idx="2750">
                  <c:v>0</c:v>
                </c:pt>
                <c:pt idx="2751">
                  <c:v>0</c:v>
                </c:pt>
                <c:pt idx="2752">
                  <c:v>0</c:v>
                </c:pt>
                <c:pt idx="2753">
                  <c:v>0</c:v>
                </c:pt>
                <c:pt idx="2754">
                  <c:v>0</c:v>
                </c:pt>
                <c:pt idx="2755">
                  <c:v>0</c:v>
                </c:pt>
                <c:pt idx="2756">
                  <c:v>0</c:v>
                </c:pt>
                <c:pt idx="2757">
                  <c:v>1</c:v>
                </c:pt>
                <c:pt idx="2758">
                  <c:v>0</c:v>
                </c:pt>
                <c:pt idx="2759">
                  <c:v>2</c:v>
                </c:pt>
                <c:pt idx="2760">
                  <c:v>1</c:v>
                </c:pt>
                <c:pt idx="2761">
                  <c:v>1</c:v>
                </c:pt>
                <c:pt idx="2762">
                  <c:v>0</c:v>
                </c:pt>
                <c:pt idx="2763">
                  <c:v>1</c:v>
                </c:pt>
                <c:pt idx="2764">
                  <c:v>0</c:v>
                </c:pt>
                <c:pt idx="2765">
                  <c:v>0</c:v>
                </c:pt>
                <c:pt idx="2766">
                  <c:v>1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1</c:v>
                </c:pt>
                <c:pt idx="2772">
                  <c:v>0</c:v>
                </c:pt>
                <c:pt idx="2773">
                  <c:v>1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1</c:v>
                </c:pt>
                <c:pt idx="2796">
                  <c:v>1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1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2</c:v>
                </c:pt>
                <c:pt idx="2805">
                  <c:v>0</c:v>
                </c:pt>
                <c:pt idx="2806">
                  <c:v>0</c:v>
                </c:pt>
                <c:pt idx="2807">
                  <c:v>1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1</c:v>
                </c:pt>
                <c:pt idx="2817">
                  <c:v>0</c:v>
                </c:pt>
                <c:pt idx="2818">
                  <c:v>0</c:v>
                </c:pt>
                <c:pt idx="2819">
                  <c:v>0</c:v>
                </c:pt>
                <c:pt idx="2820">
                  <c:v>0</c:v>
                </c:pt>
                <c:pt idx="2821">
                  <c:v>0</c:v>
                </c:pt>
                <c:pt idx="2822">
                  <c:v>0</c:v>
                </c:pt>
                <c:pt idx="2823">
                  <c:v>0</c:v>
                </c:pt>
                <c:pt idx="2824">
                  <c:v>0</c:v>
                </c:pt>
                <c:pt idx="2825">
                  <c:v>0</c:v>
                </c:pt>
                <c:pt idx="2826">
                  <c:v>1</c:v>
                </c:pt>
                <c:pt idx="2827">
                  <c:v>0</c:v>
                </c:pt>
                <c:pt idx="2828">
                  <c:v>0</c:v>
                </c:pt>
                <c:pt idx="2829">
                  <c:v>0</c:v>
                </c:pt>
                <c:pt idx="2830">
                  <c:v>0</c:v>
                </c:pt>
                <c:pt idx="2831">
                  <c:v>0</c:v>
                </c:pt>
                <c:pt idx="2832">
                  <c:v>1</c:v>
                </c:pt>
                <c:pt idx="2833">
                  <c:v>0</c:v>
                </c:pt>
                <c:pt idx="2834">
                  <c:v>0</c:v>
                </c:pt>
                <c:pt idx="2835">
                  <c:v>0</c:v>
                </c:pt>
                <c:pt idx="2836">
                  <c:v>0</c:v>
                </c:pt>
                <c:pt idx="2837">
                  <c:v>0</c:v>
                </c:pt>
                <c:pt idx="2838">
                  <c:v>0</c:v>
                </c:pt>
                <c:pt idx="2839">
                  <c:v>0</c:v>
                </c:pt>
                <c:pt idx="2840">
                  <c:v>0</c:v>
                </c:pt>
                <c:pt idx="2841">
                  <c:v>0</c:v>
                </c:pt>
                <c:pt idx="2842">
                  <c:v>0</c:v>
                </c:pt>
                <c:pt idx="2843">
                  <c:v>0</c:v>
                </c:pt>
                <c:pt idx="2844">
                  <c:v>0</c:v>
                </c:pt>
                <c:pt idx="2845">
                  <c:v>0</c:v>
                </c:pt>
                <c:pt idx="2846">
                  <c:v>0</c:v>
                </c:pt>
                <c:pt idx="2847">
                  <c:v>0</c:v>
                </c:pt>
                <c:pt idx="2848">
                  <c:v>0</c:v>
                </c:pt>
                <c:pt idx="2849">
                  <c:v>0</c:v>
                </c:pt>
                <c:pt idx="2850">
                  <c:v>0</c:v>
                </c:pt>
                <c:pt idx="2851">
                  <c:v>0</c:v>
                </c:pt>
                <c:pt idx="2852">
                  <c:v>0</c:v>
                </c:pt>
                <c:pt idx="2853">
                  <c:v>0</c:v>
                </c:pt>
                <c:pt idx="2854">
                  <c:v>0</c:v>
                </c:pt>
                <c:pt idx="2855">
                  <c:v>0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2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2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1</c:v>
                </c:pt>
                <c:pt idx="2908">
                  <c:v>0</c:v>
                </c:pt>
                <c:pt idx="2909">
                  <c:v>0</c:v>
                </c:pt>
                <c:pt idx="2910">
                  <c:v>1</c:v>
                </c:pt>
                <c:pt idx="2911">
                  <c:v>1</c:v>
                </c:pt>
                <c:pt idx="2912">
                  <c:v>0</c:v>
                </c:pt>
                <c:pt idx="2913">
                  <c:v>0</c:v>
                </c:pt>
                <c:pt idx="2914">
                  <c:v>0</c:v>
                </c:pt>
                <c:pt idx="2915">
                  <c:v>0</c:v>
                </c:pt>
                <c:pt idx="2916">
                  <c:v>0</c:v>
                </c:pt>
                <c:pt idx="2917">
                  <c:v>0</c:v>
                </c:pt>
                <c:pt idx="2918">
                  <c:v>0</c:v>
                </c:pt>
                <c:pt idx="2919">
                  <c:v>0</c:v>
                </c:pt>
                <c:pt idx="2920">
                  <c:v>0</c:v>
                </c:pt>
                <c:pt idx="2921">
                  <c:v>1</c:v>
                </c:pt>
                <c:pt idx="2922">
                  <c:v>0</c:v>
                </c:pt>
                <c:pt idx="2923">
                  <c:v>1</c:v>
                </c:pt>
                <c:pt idx="2924">
                  <c:v>0</c:v>
                </c:pt>
                <c:pt idx="2925">
                  <c:v>1</c:v>
                </c:pt>
                <c:pt idx="2926">
                  <c:v>1</c:v>
                </c:pt>
                <c:pt idx="2927">
                  <c:v>0</c:v>
                </c:pt>
                <c:pt idx="2928">
                  <c:v>0</c:v>
                </c:pt>
                <c:pt idx="2929">
                  <c:v>1</c:v>
                </c:pt>
                <c:pt idx="2930">
                  <c:v>0</c:v>
                </c:pt>
                <c:pt idx="2931">
                  <c:v>0</c:v>
                </c:pt>
                <c:pt idx="2932">
                  <c:v>0</c:v>
                </c:pt>
                <c:pt idx="2933">
                  <c:v>0</c:v>
                </c:pt>
                <c:pt idx="2934">
                  <c:v>0</c:v>
                </c:pt>
                <c:pt idx="2935">
                  <c:v>0</c:v>
                </c:pt>
                <c:pt idx="2936">
                  <c:v>0</c:v>
                </c:pt>
                <c:pt idx="2937">
                  <c:v>0</c:v>
                </c:pt>
                <c:pt idx="2938">
                  <c:v>0</c:v>
                </c:pt>
                <c:pt idx="2939">
                  <c:v>0</c:v>
                </c:pt>
                <c:pt idx="2940">
                  <c:v>0</c:v>
                </c:pt>
                <c:pt idx="2941">
                  <c:v>0</c:v>
                </c:pt>
                <c:pt idx="2942">
                  <c:v>0</c:v>
                </c:pt>
                <c:pt idx="2943">
                  <c:v>0</c:v>
                </c:pt>
                <c:pt idx="2944">
                  <c:v>0</c:v>
                </c:pt>
                <c:pt idx="2945">
                  <c:v>1</c:v>
                </c:pt>
                <c:pt idx="2946">
                  <c:v>0</c:v>
                </c:pt>
                <c:pt idx="2947">
                  <c:v>0</c:v>
                </c:pt>
                <c:pt idx="2948">
                  <c:v>0</c:v>
                </c:pt>
                <c:pt idx="2949">
                  <c:v>0</c:v>
                </c:pt>
                <c:pt idx="2950">
                  <c:v>0</c:v>
                </c:pt>
                <c:pt idx="2951">
                  <c:v>0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1</c:v>
                </c:pt>
                <c:pt idx="2961">
                  <c:v>0</c:v>
                </c:pt>
                <c:pt idx="2962">
                  <c:v>0</c:v>
                </c:pt>
                <c:pt idx="2963">
                  <c:v>1</c:v>
                </c:pt>
                <c:pt idx="2964">
                  <c:v>0</c:v>
                </c:pt>
                <c:pt idx="2965">
                  <c:v>0</c:v>
                </c:pt>
                <c:pt idx="2966">
                  <c:v>1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1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1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1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0</c:v>
                </c:pt>
                <c:pt idx="3008">
                  <c:v>0</c:v>
                </c:pt>
                <c:pt idx="3009">
                  <c:v>0</c:v>
                </c:pt>
                <c:pt idx="3010">
                  <c:v>0</c:v>
                </c:pt>
                <c:pt idx="3011">
                  <c:v>0</c:v>
                </c:pt>
                <c:pt idx="3012">
                  <c:v>0</c:v>
                </c:pt>
                <c:pt idx="3013">
                  <c:v>0</c:v>
                </c:pt>
                <c:pt idx="3014">
                  <c:v>0</c:v>
                </c:pt>
                <c:pt idx="3015">
                  <c:v>0</c:v>
                </c:pt>
                <c:pt idx="3016">
                  <c:v>0</c:v>
                </c:pt>
                <c:pt idx="3017">
                  <c:v>1</c:v>
                </c:pt>
                <c:pt idx="3018">
                  <c:v>0</c:v>
                </c:pt>
                <c:pt idx="3019">
                  <c:v>0</c:v>
                </c:pt>
                <c:pt idx="3020">
                  <c:v>0</c:v>
                </c:pt>
                <c:pt idx="3021">
                  <c:v>0</c:v>
                </c:pt>
                <c:pt idx="3022">
                  <c:v>0</c:v>
                </c:pt>
                <c:pt idx="3023">
                  <c:v>0</c:v>
                </c:pt>
                <c:pt idx="3024">
                  <c:v>0</c:v>
                </c:pt>
                <c:pt idx="3025">
                  <c:v>0</c:v>
                </c:pt>
                <c:pt idx="3026">
                  <c:v>0</c:v>
                </c:pt>
                <c:pt idx="3027">
                  <c:v>0</c:v>
                </c:pt>
                <c:pt idx="3028">
                  <c:v>0</c:v>
                </c:pt>
                <c:pt idx="3029">
                  <c:v>0</c:v>
                </c:pt>
                <c:pt idx="3030">
                  <c:v>0</c:v>
                </c:pt>
                <c:pt idx="3031">
                  <c:v>0</c:v>
                </c:pt>
                <c:pt idx="3032">
                  <c:v>0</c:v>
                </c:pt>
                <c:pt idx="3033">
                  <c:v>0</c:v>
                </c:pt>
                <c:pt idx="3034">
                  <c:v>0</c:v>
                </c:pt>
                <c:pt idx="3035">
                  <c:v>0</c:v>
                </c:pt>
                <c:pt idx="3036">
                  <c:v>0</c:v>
                </c:pt>
                <c:pt idx="3037">
                  <c:v>0</c:v>
                </c:pt>
                <c:pt idx="3038">
                  <c:v>0</c:v>
                </c:pt>
                <c:pt idx="3039">
                  <c:v>1</c:v>
                </c:pt>
                <c:pt idx="3040">
                  <c:v>0</c:v>
                </c:pt>
                <c:pt idx="3041">
                  <c:v>1</c:v>
                </c:pt>
                <c:pt idx="3042">
                  <c:v>0</c:v>
                </c:pt>
                <c:pt idx="3043">
                  <c:v>0</c:v>
                </c:pt>
                <c:pt idx="3044">
                  <c:v>0</c:v>
                </c:pt>
                <c:pt idx="3045">
                  <c:v>0</c:v>
                </c:pt>
                <c:pt idx="3046">
                  <c:v>0</c:v>
                </c:pt>
                <c:pt idx="3047">
                  <c:v>0</c:v>
                </c:pt>
                <c:pt idx="3048">
                  <c:v>0</c:v>
                </c:pt>
                <c:pt idx="3049">
                  <c:v>0</c:v>
                </c:pt>
                <c:pt idx="3050">
                  <c:v>0</c:v>
                </c:pt>
                <c:pt idx="3051">
                  <c:v>1</c:v>
                </c:pt>
                <c:pt idx="3052">
                  <c:v>0</c:v>
                </c:pt>
                <c:pt idx="3053">
                  <c:v>0</c:v>
                </c:pt>
                <c:pt idx="3054">
                  <c:v>1</c:v>
                </c:pt>
                <c:pt idx="3055">
                  <c:v>0</c:v>
                </c:pt>
                <c:pt idx="3056">
                  <c:v>1</c:v>
                </c:pt>
                <c:pt idx="3057">
                  <c:v>1</c:v>
                </c:pt>
                <c:pt idx="3058">
                  <c:v>1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0</c:v>
                </c:pt>
                <c:pt idx="3063">
                  <c:v>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1</c:v>
                </c:pt>
                <c:pt idx="3071">
                  <c:v>0</c:v>
                </c:pt>
                <c:pt idx="3072">
                  <c:v>0</c:v>
                </c:pt>
                <c:pt idx="3073">
                  <c:v>0</c:v>
                </c:pt>
                <c:pt idx="3074">
                  <c:v>0</c:v>
                </c:pt>
                <c:pt idx="3075">
                  <c:v>0</c:v>
                </c:pt>
                <c:pt idx="3076">
                  <c:v>0</c:v>
                </c:pt>
                <c:pt idx="3077">
                  <c:v>2</c:v>
                </c:pt>
                <c:pt idx="3078">
                  <c:v>0</c:v>
                </c:pt>
                <c:pt idx="3079">
                  <c:v>0</c:v>
                </c:pt>
                <c:pt idx="3080">
                  <c:v>1</c:v>
                </c:pt>
                <c:pt idx="3081">
                  <c:v>1</c:v>
                </c:pt>
                <c:pt idx="3082">
                  <c:v>0</c:v>
                </c:pt>
                <c:pt idx="3083">
                  <c:v>1</c:v>
                </c:pt>
                <c:pt idx="3084">
                  <c:v>0</c:v>
                </c:pt>
                <c:pt idx="3085">
                  <c:v>0</c:v>
                </c:pt>
                <c:pt idx="3086">
                  <c:v>0</c:v>
                </c:pt>
                <c:pt idx="3087">
                  <c:v>0</c:v>
                </c:pt>
                <c:pt idx="3088">
                  <c:v>0</c:v>
                </c:pt>
                <c:pt idx="3089">
                  <c:v>0</c:v>
                </c:pt>
                <c:pt idx="3090">
                  <c:v>0</c:v>
                </c:pt>
                <c:pt idx="3091">
                  <c:v>0</c:v>
                </c:pt>
                <c:pt idx="3092">
                  <c:v>0</c:v>
                </c:pt>
                <c:pt idx="3093">
                  <c:v>0</c:v>
                </c:pt>
                <c:pt idx="3094">
                  <c:v>0</c:v>
                </c:pt>
                <c:pt idx="3095">
                  <c:v>0</c:v>
                </c:pt>
                <c:pt idx="3096">
                  <c:v>0</c:v>
                </c:pt>
                <c:pt idx="3097">
                  <c:v>0</c:v>
                </c:pt>
                <c:pt idx="3098">
                  <c:v>0</c:v>
                </c:pt>
                <c:pt idx="3099">
                  <c:v>0</c:v>
                </c:pt>
                <c:pt idx="3100">
                  <c:v>0</c:v>
                </c:pt>
                <c:pt idx="3101">
                  <c:v>0</c:v>
                </c:pt>
                <c:pt idx="3102">
                  <c:v>0</c:v>
                </c:pt>
                <c:pt idx="3103">
                  <c:v>0</c:v>
                </c:pt>
                <c:pt idx="3104">
                  <c:v>0</c:v>
                </c:pt>
                <c:pt idx="3105">
                  <c:v>0</c:v>
                </c:pt>
                <c:pt idx="3106">
                  <c:v>0</c:v>
                </c:pt>
                <c:pt idx="3107">
                  <c:v>0</c:v>
                </c:pt>
                <c:pt idx="3108">
                  <c:v>0</c:v>
                </c:pt>
                <c:pt idx="3109">
                  <c:v>0</c:v>
                </c:pt>
                <c:pt idx="3110">
                  <c:v>0</c:v>
                </c:pt>
                <c:pt idx="3111">
                  <c:v>0</c:v>
                </c:pt>
                <c:pt idx="3112">
                  <c:v>0</c:v>
                </c:pt>
                <c:pt idx="3113">
                  <c:v>0</c:v>
                </c:pt>
                <c:pt idx="3114">
                  <c:v>0</c:v>
                </c:pt>
                <c:pt idx="3115">
                  <c:v>0</c:v>
                </c:pt>
                <c:pt idx="3116">
                  <c:v>0</c:v>
                </c:pt>
                <c:pt idx="3117">
                  <c:v>0</c:v>
                </c:pt>
                <c:pt idx="3118">
                  <c:v>0</c:v>
                </c:pt>
                <c:pt idx="3119">
                  <c:v>0</c:v>
                </c:pt>
                <c:pt idx="3120">
                  <c:v>0</c:v>
                </c:pt>
                <c:pt idx="3121">
                  <c:v>0</c:v>
                </c:pt>
                <c:pt idx="3122">
                  <c:v>1</c:v>
                </c:pt>
                <c:pt idx="3123">
                  <c:v>0</c:v>
                </c:pt>
                <c:pt idx="3124">
                  <c:v>0</c:v>
                </c:pt>
                <c:pt idx="3125">
                  <c:v>0</c:v>
                </c:pt>
                <c:pt idx="3126">
                  <c:v>0</c:v>
                </c:pt>
                <c:pt idx="3127">
                  <c:v>0</c:v>
                </c:pt>
                <c:pt idx="3128">
                  <c:v>0</c:v>
                </c:pt>
                <c:pt idx="3129">
                  <c:v>0</c:v>
                </c:pt>
                <c:pt idx="3130">
                  <c:v>0</c:v>
                </c:pt>
                <c:pt idx="3131">
                  <c:v>0</c:v>
                </c:pt>
                <c:pt idx="3132">
                  <c:v>0</c:v>
                </c:pt>
                <c:pt idx="3133">
                  <c:v>0</c:v>
                </c:pt>
                <c:pt idx="3134">
                  <c:v>0</c:v>
                </c:pt>
                <c:pt idx="3135">
                  <c:v>0</c:v>
                </c:pt>
                <c:pt idx="3136">
                  <c:v>0</c:v>
                </c:pt>
                <c:pt idx="3137">
                  <c:v>0</c:v>
                </c:pt>
                <c:pt idx="3138">
                  <c:v>0</c:v>
                </c:pt>
                <c:pt idx="3139">
                  <c:v>0</c:v>
                </c:pt>
                <c:pt idx="3140">
                  <c:v>0</c:v>
                </c:pt>
                <c:pt idx="3141">
                  <c:v>0</c:v>
                </c:pt>
                <c:pt idx="3142">
                  <c:v>0</c:v>
                </c:pt>
                <c:pt idx="3143">
                  <c:v>0</c:v>
                </c:pt>
                <c:pt idx="3144">
                  <c:v>0</c:v>
                </c:pt>
                <c:pt idx="3145">
                  <c:v>0</c:v>
                </c:pt>
                <c:pt idx="3146">
                  <c:v>0</c:v>
                </c:pt>
                <c:pt idx="3147">
                  <c:v>0</c:v>
                </c:pt>
                <c:pt idx="3148">
                  <c:v>0</c:v>
                </c:pt>
                <c:pt idx="3149">
                  <c:v>0</c:v>
                </c:pt>
                <c:pt idx="3150">
                  <c:v>1</c:v>
                </c:pt>
                <c:pt idx="3151">
                  <c:v>0</c:v>
                </c:pt>
                <c:pt idx="3152">
                  <c:v>0</c:v>
                </c:pt>
                <c:pt idx="3153">
                  <c:v>0</c:v>
                </c:pt>
                <c:pt idx="3154">
                  <c:v>1</c:v>
                </c:pt>
                <c:pt idx="3155">
                  <c:v>0</c:v>
                </c:pt>
                <c:pt idx="3156">
                  <c:v>1</c:v>
                </c:pt>
                <c:pt idx="3157">
                  <c:v>1</c:v>
                </c:pt>
                <c:pt idx="3158">
                  <c:v>1</c:v>
                </c:pt>
                <c:pt idx="3159">
                  <c:v>1</c:v>
                </c:pt>
                <c:pt idx="3160">
                  <c:v>2</c:v>
                </c:pt>
                <c:pt idx="3161">
                  <c:v>2</c:v>
                </c:pt>
                <c:pt idx="3162">
                  <c:v>0</c:v>
                </c:pt>
                <c:pt idx="3163">
                  <c:v>0</c:v>
                </c:pt>
                <c:pt idx="3164">
                  <c:v>0</c:v>
                </c:pt>
                <c:pt idx="3165">
                  <c:v>0</c:v>
                </c:pt>
                <c:pt idx="3166">
                  <c:v>4</c:v>
                </c:pt>
                <c:pt idx="3167">
                  <c:v>0</c:v>
                </c:pt>
                <c:pt idx="3168">
                  <c:v>1</c:v>
                </c:pt>
                <c:pt idx="3169">
                  <c:v>2</c:v>
                </c:pt>
                <c:pt idx="3170">
                  <c:v>0</c:v>
                </c:pt>
                <c:pt idx="3171">
                  <c:v>1</c:v>
                </c:pt>
                <c:pt idx="3172">
                  <c:v>3</c:v>
                </c:pt>
                <c:pt idx="3173">
                  <c:v>0</c:v>
                </c:pt>
                <c:pt idx="3174">
                  <c:v>1</c:v>
                </c:pt>
                <c:pt idx="3175">
                  <c:v>1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2</c:v>
                </c:pt>
                <c:pt idx="3180">
                  <c:v>1</c:v>
                </c:pt>
                <c:pt idx="3181">
                  <c:v>0</c:v>
                </c:pt>
                <c:pt idx="3182">
                  <c:v>3</c:v>
                </c:pt>
                <c:pt idx="3183">
                  <c:v>1</c:v>
                </c:pt>
                <c:pt idx="3184">
                  <c:v>1</c:v>
                </c:pt>
                <c:pt idx="3185">
                  <c:v>0</c:v>
                </c:pt>
                <c:pt idx="3186">
                  <c:v>0</c:v>
                </c:pt>
                <c:pt idx="3187">
                  <c:v>1</c:v>
                </c:pt>
                <c:pt idx="3188">
                  <c:v>0</c:v>
                </c:pt>
                <c:pt idx="3189">
                  <c:v>3</c:v>
                </c:pt>
                <c:pt idx="3190">
                  <c:v>1</c:v>
                </c:pt>
                <c:pt idx="3191">
                  <c:v>0</c:v>
                </c:pt>
                <c:pt idx="3192">
                  <c:v>1</c:v>
                </c:pt>
                <c:pt idx="3193">
                  <c:v>0</c:v>
                </c:pt>
                <c:pt idx="3194">
                  <c:v>0</c:v>
                </c:pt>
                <c:pt idx="3195">
                  <c:v>3</c:v>
                </c:pt>
                <c:pt idx="3196">
                  <c:v>0</c:v>
                </c:pt>
                <c:pt idx="3197">
                  <c:v>3</c:v>
                </c:pt>
                <c:pt idx="3198">
                  <c:v>0</c:v>
                </c:pt>
                <c:pt idx="3199">
                  <c:v>1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1</c:v>
                </c:pt>
                <c:pt idx="3209">
                  <c:v>0</c:v>
                </c:pt>
                <c:pt idx="3210">
                  <c:v>0</c:v>
                </c:pt>
                <c:pt idx="3211">
                  <c:v>0</c:v>
                </c:pt>
                <c:pt idx="3212">
                  <c:v>1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1</c:v>
                </c:pt>
                <c:pt idx="3220">
                  <c:v>1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1</c:v>
                </c:pt>
                <c:pt idx="3231">
                  <c:v>0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1</c:v>
                </c:pt>
                <c:pt idx="3247">
                  <c:v>0</c:v>
                </c:pt>
                <c:pt idx="3248">
                  <c:v>1</c:v>
                </c:pt>
                <c:pt idx="3249">
                  <c:v>1</c:v>
                </c:pt>
                <c:pt idx="3250">
                  <c:v>1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1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1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1</c:v>
                </c:pt>
                <c:pt idx="3280">
                  <c:v>0</c:v>
                </c:pt>
                <c:pt idx="3281">
                  <c:v>0</c:v>
                </c:pt>
                <c:pt idx="3282">
                  <c:v>1</c:v>
                </c:pt>
                <c:pt idx="3283">
                  <c:v>0</c:v>
                </c:pt>
                <c:pt idx="3284">
                  <c:v>0</c:v>
                </c:pt>
                <c:pt idx="3285">
                  <c:v>3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1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1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2</c:v>
                </c:pt>
                <c:pt idx="3322">
                  <c:v>0</c:v>
                </c:pt>
                <c:pt idx="3323">
                  <c:v>1</c:v>
                </c:pt>
                <c:pt idx="3324">
                  <c:v>0</c:v>
                </c:pt>
                <c:pt idx="3325">
                  <c:v>1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2</c:v>
                </c:pt>
                <c:pt idx="3331">
                  <c:v>0</c:v>
                </c:pt>
                <c:pt idx="3332">
                  <c:v>1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1</c:v>
                </c:pt>
                <c:pt idx="3355">
                  <c:v>0</c:v>
                </c:pt>
                <c:pt idx="3356">
                  <c:v>0</c:v>
                </c:pt>
                <c:pt idx="3357">
                  <c:v>1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1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1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0</c:v>
                </c:pt>
                <c:pt idx="3391">
                  <c:v>0</c:v>
                </c:pt>
                <c:pt idx="3392">
                  <c:v>0</c:v>
                </c:pt>
                <c:pt idx="3393">
                  <c:v>1</c:v>
                </c:pt>
                <c:pt idx="3394">
                  <c:v>0</c:v>
                </c:pt>
                <c:pt idx="3395">
                  <c:v>1</c:v>
                </c:pt>
                <c:pt idx="3396">
                  <c:v>0</c:v>
                </c:pt>
                <c:pt idx="3397">
                  <c:v>0</c:v>
                </c:pt>
                <c:pt idx="3398">
                  <c:v>0</c:v>
                </c:pt>
                <c:pt idx="3399">
                  <c:v>0</c:v>
                </c:pt>
                <c:pt idx="3400">
                  <c:v>0</c:v>
                </c:pt>
                <c:pt idx="3401">
                  <c:v>0</c:v>
                </c:pt>
                <c:pt idx="3402">
                  <c:v>0</c:v>
                </c:pt>
                <c:pt idx="3403">
                  <c:v>0</c:v>
                </c:pt>
                <c:pt idx="3404">
                  <c:v>0</c:v>
                </c:pt>
                <c:pt idx="3405">
                  <c:v>0</c:v>
                </c:pt>
                <c:pt idx="3406">
                  <c:v>0</c:v>
                </c:pt>
                <c:pt idx="3407">
                  <c:v>0</c:v>
                </c:pt>
                <c:pt idx="3408">
                  <c:v>0</c:v>
                </c:pt>
                <c:pt idx="3409">
                  <c:v>0</c:v>
                </c:pt>
                <c:pt idx="3410">
                  <c:v>0</c:v>
                </c:pt>
                <c:pt idx="3411">
                  <c:v>0</c:v>
                </c:pt>
                <c:pt idx="3412">
                  <c:v>0</c:v>
                </c:pt>
                <c:pt idx="3413">
                  <c:v>0</c:v>
                </c:pt>
                <c:pt idx="3414">
                  <c:v>0</c:v>
                </c:pt>
                <c:pt idx="3415">
                  <c:v>0</c:v>
                </c:pt>
                <c:pt idx="3416">
                  <c:v>1</c:v>
                </c:pt>
                <c:pt idx="3417">
                  <c:v>0</c:v>
                </c:pt>
                <c:pt idx="3418">
                  <c:v>0</c:v>
                </c:pt>
                <c:pt idx="3419">
                  <c:v>0</c:v>
                </c:pt>
                <c:pt idx="3420">
                  <c:v>0</c:v>
                </c:pt>
                <c:pt idx="3421">
                  <c:v>0</c:v>
                </c:pt>
                <c:pt idx="3422">
                  <c:v>0</c:v>
                </c:pt>
                <c:pt idx="3423">
                  <c:v>0</c:v>
                </c:pt>
                <c:pt idx="3424">
                  <c:v>0</c:v>
                </c:pt>
                <c:pt idx="3425">
                  <c:v>0</c:v>
                </c:pt>
                <c:pt idx="3426">
                  <c:v>0</c:v>
                </c:pt>
                <c:pt idx="3427">
                  <c:v>0</c:v>
                </c:pt>
                <c:pt idx="3428">
                  <c:v>0</c:v>
                </c:pt>
                <c:pt idx="3429">
                  <c:v>0</c:v>
                </c:pt>
                <c:pt idx="3430">
                  <c:v>0</c:v>
                </c:pt>
                <c:pt idx="3431">
                  <c:v>0</c:v>
                </c:pt>
                <c:pt idx="3432">
                  <c:v>0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1</c:v>
                </c:pt>
                <c:pt idx="3437">
                  <c:v>0</c:v>
                </c:pt>
                <c:pt idx="3438">
                  <c:v>1</c:v>
                </c:pt>
                <c:pt idx="3439">
                  <c:v>0</c:v>
                </c:pt>
                <c:pt idx="3440">
                  <c:v>0</c:v>
                </c:pt>
                <c:pt idx="3441">
                  <c:v>1</c:v>
                </c:pt>
                <c:pt idx="3442">
                  <c:v>1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1</c:v>
                </c:pt>
                <c:pt idx="3456">
                  <c:v>0</c:v>
                </c:pt>
                <c:pt idx="3457">
                  <c:v>1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1</c:v>
                </c:pt>
                <c:pt idx="3474">
                  <c:v>1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1</c:v>
                </c:pt>
                <c:pt idx="3485">
                  <c:v>0</c:v>
                </c:pt>
                <c:pt idx="3486">
                  <c:v>0</c:v>
                </c:pt>
                <c:pt idx="3487">
                  <c:v>1</c:v>
                </c:pt>
                <c:pt idx="3488">
                  <c:v>0</c:v>
                </c:pt>
                <c:pt idx="3489">
                  <c:v>0</c:v>
                </c:pt>
                <c:pt idx="3490">
                  <c:v>0</c:v>
                </c:pt>
                <c:pt idx="3491">
                  <c:v>0</c:v>
                </c:pt>
                <c:pt idx="3492">
                  <c:v>0</c:v>
                </c:pt>
                <c:pt idx="3493">
                  <c:v>0</c:v>
                </c:pt>
                <c:pt idx="3494">
                  <c:v>0</c:v>
                </c:pt>
                <c:pt idx="3495">
                  <c:v>0</c:v>
                </c:pt>
                <c:pt idx="3496">
                  <c:v>0</c:v>
                </c:pt>
                <c:pt idx="3497">
                  <c:v>0</c:v>
                </c:pt>
                <c:pt idx="3498">
                  <c:v>1</c:v>
                </c:pt>
                <c:pt idx="3499">
                  <c:v>0</c:v>
                </c:pt>
                <c:pt idx="3500">
                  <c:v>0</c:v>
                </c:pt>
                <c:pt idx="3501">
                  <c:v>0</c:v>
                </c:pt>
                <c:pt idx="3502">
                  <c:v>0</c:v>
                </c:pt>
                <c:pt idx="3503">
                  <c:v>1</c:v>
                </c:pt>
                <c:pt idx="3504">
                  <c:v>0</c:v>
                </c:pt>
                <c:pt idx="3505">
                  <c:v>2</c:v>
                </c:pt>
                <c:pt idx="3506">
                  <c:v>0</c:v>
                </c:pt>
                <c:pt idx="3507">
                  <c:v>1</c:v>
                </c:pt>
                <c:pt idx="3508">
                  <c:v>0</c:v>
                </c:pt>
                <c:pt idx="3509">
                  <c:v>0</c:v>
                </c:pt>
                <c:pt idx="3510">
                  <c:v>0</c:v>
                </c:pt>
                <c:pt idx="3511">
                  <c:v>0</c:v>
                </c:pt>
                <c:pt idx="3512">
                  <c:v>0</c:v>
                </c:pt>
                <c:pt idx="3513">
                  <c:v>0</c:v>
                </c:pt>
                <c:pt idx="3514">
                  <c:v>0</c:v>
                </c:pt>
                <c:pt idx="3515">
                  <c:v>1</c:v>
                </c:pt>
                <c:pt idx="3516">
                  <c:v>0</c:v>
                </c:pt>
                <c:pt idx="3517">
                  <c:v>0</c:v>
                </c:pt>
                <c:pt idx="3518">
                  <c:v>0</c:v>
                </c:pt>
                <c:pt idx="3519">
                  <c:v>0</c:v>
                </c:pt>
                <c:pt idx="3520">
                  <c:v>0</c:v>
                </c:pt>
                <c:pt idx="3521">
                  <c:v>0</c:v>
                </c:pt>
                <c:pt idx="3522">
                  <c:v>0</c:v>
                </c:pt>
                <c:pt idx="3523">
                  <c:v>0</c:v>
                </c:pt>
                <c:pt idx="3524">
                  <c:v>0</c:v>
                </c:pt>
                <c:pt idx="3525">
                  <c:v>0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1</c:v>
                </c:pt>
                <c:pt idx="3551">
                  <c:v>0</c:v>
                </c:pt>
                <c:pt idx="3552">
                  <c:v>0</c:v>
                </c:pt>
                <c:pt idx="3553">
                  <c:v>1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1</c:v>
                </c:pt>
                <c:pt idx="3564">
                  <c:v>0</c:v>
                </c:pt>
                <c:pt idx="3565">
                  <c:v>1</c:v>
                </c:pt>
                <c:pt idx="3566">
                  <c:v>2</c:v>
                </c:pt>
                <c:pt idx="3567">
                  <c:v>0</c:v>
                </c:pt>
              </c:numCache>
            </c:numRef>
          </c:xVal>
          <c:yVal>
            <c:numRef>
              <c:f>player_performance_corr!$M$2:$M$3569</c:f>
              <c:numCache>
                <c:formatCode>General</c:formatCode>
                <c:ptCount val="3568"/>
                <c:pt idx="0">
                  <c:v>2000000</c:v>
                </c:pt>
                <c:pt idx="1">
                  <c:v>2000000</c:v>
                </c:pt>
                <c:pt idx="2">
                  <c:v>2000000</c:v>
                </c:pt>
                <c:pt idx="3">
                  <c:v>2000000</c:v>
                </c:pt>
                <c:pt idx="4">
                  <c:v>2000000</c:v>
                </c:pt>
                <c:pt idx="5">
                  <c:v>2000000</c:v>
                </c:pt>
                <c:pt idx="6">
                  <c:v>2000000</c:v>
                </c:pt>
                <c:pt idx="7">
                  <c:v>2000000</c:v>
                </c:pt>
                <c:pt idx="8">
                  <c:v>2000000</c:v>
                </c:pt>
                <c:pt idx="9">
                  <c:v>2000000</c:v>
                </c:pt>
                <c:pt idx="10">
                  <c:v>2000000</c:v>
                </c:pt>
                <c:pt idx="11">
                  <c:v>2000000</c:v>
                </c:pt>
                <c:pt idx="12">
                  <c:v>2000000</c:v>
                </c:pt>
                <c:pt idx="13">
                  <c:v>2000000</c:v>
                </c:pt>
                <c:pt idx="14">
                  <c:v>2000000</c:v>
                </c:pt>
                <c:pt idx="15">
                  <c:v>2000000</c:v>
                </c:pt>
                <c:pt idx="16">
                  <c:v>2000000</c:v>
                </c:pt>
                <c:pt idx="17">
                  <c:v>2000000</c:v>
                </c:pt>
                <c:pt idx="18">
                  <c:v>2000000</c:v>
                </c:pt>
                <c:pt idx="19">
                  <c:v>2000000</c:v>
                </c:pt>
                <c:pt idx="20">
                  <c:v>2000000</c:v>
                </c:pt>
                <c:pt idx="21">
                  <c:v>2000000</c:v>
                </c:pt>
                <c:pt idx="22">
                  <c:v>2000000</c:v>
                </c:pt>
                <c:pt idx="23">
                  <c:v>2000000</c:v>
                </c:pt>
                <c:pt idx="24">
                  <c:v>2000000</c:v>
                </c:pt>
                <c:pt idx="25">
                  <c:v>2000000</c:v>
                </c:pt>
                <c:pt idx="26">
                  <c:v>2000000</c:v>
                </c:pt>
                <c:pt idx="27">
                  <c:v>2000000</c:v>
                </c:pt>
                <c:pt idx="28">
                  <c:v>2000000</c:v>
                </c:pt>
                <c:pt idx="29">
                  <c:v>2000000</c:v>
                </c:pt>
                <c:pt idx="30">
                  <c:v>2000000</c:v>
                </c:pt>
                <c:pt idx="31">
                  <c:v>2000000</c:v>
                </c:pt>
                <c:pt idx="32">
                  <c:v>2000000</c:v>
                </c:pt>
                <c:pt idx="33">
                  <c:v>2000000</c:v>
                </c:pt>
                <c:pt idx="34">
                  <c:v>2000000</c:v>
                </c:pt>
                <c:pt idx="35">
                  <c:v>2000000</c:v>
                </c:pt>
                <c:pt idx="36">
                  <c:v>2000000</c:v>
                </c:pt>
                <c:pt idx="37">
                  <c:v>2000000</c:v>
                </c:pt>
                <c:pt idx="38">
                  <c:v>2000000</c:v>
                </c:pt>
                <c:pt idx="39">
                  <c:v>2000000</c:v>
                </c:pt>
                <c:pt idx="40">
                  <c:v>2000000</c:v>
                </c:pt>
                <c:pt idx="41">
                  <c:v>2000000</c:v>
                </c:pt>
                <c:pt idx="42">
                  <c:v>2000000</c:v>
                </c:pt>
                <c:pt idx="43">
                  <c:v>2000000</c:v>
                </c:pt>
                <c:pt idx="44">
                  <c:v>2000000</c:v>
                </c:pt>
                <c:pt idx="45">
                  <c:v>2000000</c:v>
                </c:pt>
                <c:pt idx="46">
                  <c:v>2000000</c:v>
                </c:pt>
                <c:pt idx="47">
                  <c:v>2000000</c:v>
                </c:pt>
                <c:pt idx="48">
                  <c:v>2000000</c:v>
                </c:pt>
                <c:pt idx="49">
                  <c:v>2000000</c:v>
                </c:pt>
                <c:pt idx="50">
                  <c:v>2000000</c:v>
                </c:pt>
                <c:pt idx="51">
                  <c:v>2000000</c:v>
                </c:pt>
                <c:pt idx="52">
                  <c:v>2000000</c:v>
                </c:pt>
                <c:pt idx="53">
                  <c:v>2000000</c:v>
                </c:pt>
                <c:pt idx="54">
                  <c:v>2000000</c:v>
                </c:pt>
                <c:pt idx="55">
                  <c:v>2000000</c:v>
                </c:pt>
                <c:pt idx="56">
                  <c:v>2000000</c:v>
                </c:pt>
                <c:pt idx="57">
                  <c:v>2000000</c:v>
                </c:pt>
                <c:pt idx="58">
                  <c:v>2000000</c:v>
                </c:pt>
                <c:pt idx="59">
                  <c:v>2000000</c:v>
                </c:pt>
                <c:pt idx="60">
                  <c:v>2000000</c:v>
                </c:pt>
                <c:pt idx="61">
                  <c:v>2000000</c:v>
                </c:pt>
                <c:pt idx="62">
                  <c:v>2000000</c:v>
                </c:pt>
                <c:pt idx="63">
                  <c:v>2000000</c:v>
                </c:pt>
                <c:pt idx="64">
                  <c:v>2000000</c:v>
                </c:pt>
                <c:pt idx="65">
                  <c:v>2000000</c:v>
                </c:pt>
                <c:pt idx="66">
                  <c:v>2000000</c:v>
                </c:pt>
                <c:pt idx="67">
                  <c:v>2000000</c:v>
                </c:pt>
                <c:pt idx="68">
                  <c:v>2000000</c:v>
                </c:pt>
                <c:pt idx="69">
                  <c:v>2000000</c:v>
                </c:pt>
                <c:pt idx="70">
                  <c:v>2000000</c:v>
                </c:pt>
                <c:pt idx="71">
                  <c:v>2000000</c:v>
                </c:pt>
                <c:pt idx="72">
                  <c:v>2000000</c:v>
                </c:pt>
                <c:pt idx="73">
                  <c:v>2000000</c:v>
                </c:pt>
                <c:pt idx="74">
                  <c:v>2000000</c:v>
                </c:pt>
                <c:pt idx="75">
                  <c:v>2000000</c:v>
                </c:pt>
                <c:pt idx="76">
                  <c:v>2000000</c:v>
                </c:pt>
                <c:pt idx="77">
                  <c:v>2000000</c:v>
                </c:pt>
                <c:pt idx="78">
                  <c:v>2000000</c:v>
                </c:pt>
                <c:pt idx="79">
                  <c:v>2000000</c:v>
                </c:pt>
                <c:pt idx="80">
                  <c:v>2000000</c:v>
                </c:pt>
                <c:pt idx="81">
                  <c:v>2000000</c:v>
                </c:pt>
                <c:pt idx="82">
                  <c:v>2000000</c:v>
                </c:pt>
                <c:pt idx="83">
                  <c:v>2000000</c:v>
                </c:pt>
                <c:pt idx="84">
                  <c:v>2000000</c:v>
                </c:pt>
                <c:pt idx="85">
                  <c:v>2000000</c:v>
                </c:pt>
                <c:pt idx="86">
                  <c:v>2000000</c:v>
                </c:pt>
                <c:pt idx="87">
                  <c:v>2000000</c:v>
                </c:pt>
                <c:pt idx="88">
                  <c:v>2000000</c:v>
                </c:pt>
                <c:pt idx="89">
                  <c:v>2000000</c:v>
                </c:pt>
                <c:pt idx="90">
                  <c:v>2000000</c:v>
                </c:pt>
                <c:pt idx="91">
                  <c:v>2000000</c:v>
                </c:pt>
                <c:pt idx="92">
                  <c:v>2000000</c:v>
                </c:pt>
                <c:pt idx="93">
                  <c:v>2000000</c:v>
                </c:pt>
                <c:pt idx="94">
                  <c:v>2000000</c:v>
                </c:pt>
                <c:pt idx="95">
                  <c:v>2000000</c:v>
                </c:pt>
                <c:pt idx="96">
                  <c:v>2000000</c:v>
                </c:pt>
                <c:pt idx="97">
                  <c:v>2000000</c:v>
                </c:pt>
                <c:pt idx="98">
                  <c:v>2000000</c:v>
                </c:pt>
                <c:pt idx="99">
                  <c:v>2000000</c:v>
                </c:pt>
                <c:pt idx="100">
                  <c:v>2000000</c:v>
                </c:pt>
                <c:pt idx="101">
                  <c:v>2000000</c:v>
                </c:pt>
                <c:pt idx="102">
                  <c:v>2000000</c:v>
                </c:pt>
                <c:pt idx="103">
                  <c:v>2000000</c:v>
                </c:pt>
                <c:pt idx="104">
                  <c:v>2000000</c:v>
                </c:pt>
                <c:pt idx="105">
                  <c:v>2000000</c:v>
                </c:pt>
                <c:pt idx="106">
                  <c:v>2000000</c:v>
                </c:pt>
                <c:pt idx="107">
                  <c:v>2000000</c:v>
                </c:pt>
                <c:pt idx="108">
                  <c:v>2000000</c:v>
                </c:pt>
                <c:pt idx="109">
                  <c:v>2000000</c:v>
                </c:pt>
                <c:pt idx="110">
                  <c:v>2000000</c:v>
                </c:pt>
                <c:pt idx="111">
                  <c:v>2000000</c:v>
                </c:pt>
                <c:pt idx="112">
                  <c:v>2000000</c:v>
                </c:pt>
                <c:pt idx="113">
                  <c:v>2000000</c:v>
                </c:pt>
                <c:pt idx="114">
                  <c:v>2000000</c:v>
                </c:pt>
                <c:pt idx="115">
                  <c:v>2000000</c:v>
                </c:pt>
                <c:pt idx="116">
                  <c:v>2000000</c:v>
                </c:pt>
                <c:pt idx="117">
                  <c:v>2000000</c:v>
                </c:pt>
                <c:pt idx="118">
                  <c:v>2000000</c:v>
                </c:pt>
                <c:pt idx="119">
                  <c:v>2000000</c:v>
                </c:pt>
                <c:pt idx="120">
                  <c:v>2000000</c:v>
                </c:pt>
                <c:pt idx="121">
                  <c:v>2000000</c:v>
                </c:pt>
                <c:pt idx="122">
                  <c:v>2000000</c:v>
                </c:pt>
                <c:pt idx="123">
                  <c:v>2000000</c:v>
                </c:pt>
                <c:pt idx="124">
                  <c:v>2000000</c:v>
                </c:pt>
                <c:pt idx="125">
                  <c:v>2000000</c:v>
                </c:pt>
                <c:pt idx="126">
                  <c:v>2000000</c:v>
                </c:pt>
                <c:pt idx="127">
                  <c:v>2000000</c:v>
                </c:pt>
                <c:pt idx="128">
                  <c:v>2000000</c:v>
                </c:pt>
                <c:pt idx="129">
                  <c:v>2000000</c:v>
                </c:pt>
                <c:pt idx="130">
                  <c:v>2000000</c:v>
                </c:pt>
                <c:pt idx="131">
                  <c:v>2000000</c:v>
                </c:pt>
                <c:pt idx="132">
                  <c:v>2000000</c:v>
                </c:pt>
                <c:pt idx="133">
                  <c:v>2000000</c:v>
                </c:pt>
                <c:pt idx="134">
                  <c:v>2000000</c:v>
                </c:pt>
                <c:pt idx="135">
                  <c:v>2000000</c:v>
                </c:pt>
                <c:pt idx="136">
                  <c:v>2000000</c:v>
                </c:pt>
                <c:pt idx="137">
                  <c:v>2000000</c:v>
                </c:pt>
                <c:pt idx="138">
                  <c:v>2000000</c:v>
                </c:pt>
                <c:pt idx="139">
                  <c:v>2000000</c:v>
                </c:pt>
                <c:pt idx="140">
                  <c:v>2000000</c:v>
                </c:pt>
                <c:pt idx="141">
                  <c:v>2000000</c:v>
                </c:pt>
                <c:pt idx="142">
                  <c:v>2000000</c:v>
                </c:pt>
                <c:pt idx="143">
                  <c:v>2000000</c:v>
                </c:pt>
                <c:pt idx="144">
                  <c:v>2000000</c:v>
                </c:pt>
                <c:pt idx="145">
                  <c:v>2000000</c:v>
                </c:pt>
                <c:pt idx="146">
                  <c:v>2000000</c:v>
                </c:pt>
                <c:pt idx="147">
                  <c:v>2000000</c:v>
                </c:pt>
                <c:pt idx="148">
                  <c:v>2000000</c:v>
                </c:pt>
                <c:pt idx="149">
                  <c:v>2000000</c:v>
                </c:pt>
                <c:pt idx="150">
                  <c:v>2000000</c:v>
                </c:pt>
                <c:pt idx="151">
                  <c:v>2000000</c:v>
                </c:pt>
                <c:pt idx="152">
                  <c:v>2000000</c:v>
                </c:pt>
                <c:pt idx="153">
                  <c:v>2000000</c:v>
                </c:pt>
                <c:pt idx="154">
                  <c:v>2000000</c:v>
                </c:pt>
                <c:pt idx="155">
                  <c:v>2000000</c:v>
                </c:pt>
                <c:pt idx="156">
                  <c:v>2000000</c:v>
                </c:pt>
                <c:pt idx="157">
                  <c:v>2000000</c:v>
                </c:pt>
                <c:pt idx="158">
                  <c:v>2000000</c:v>
                </c:pt>
                <c:pt idx="159">
                  <c:v>2000000</c:v>
                </c:pt>
                <c:pt idx="160">
                  <c:v>2000000</c:v>
                </c:pt>
                <c:pt idx="161">
                  <c:v>2000000</c:v>
                </c:pt>
                <c:pt idx="162">
                  <c:v>2000000</c:v>
                </c:pt>
                <c:pt idx="163">
                  <c:v>2000000</c:v>
                </c:pt>
                <c:pt idx="164">
                  <c:v>2000000</c:v>
                </c:pt>
                <c:pt idx="165">
                  <c:v>2000000</c:v>
                </c:pt>
                <c:pt idx="166">
                  <c:v>2000000</c:v>
                </c:pt>
                <c:pt idx="167">
                  <c:v>2000000</c:v>
                </c:pt>
                <c:pt idx="168">
                  <c:v>2000000</c:v>
                </c:pt>
                <c:pt idx="169">
                  <c:v>2000000</c:v>
                </c:pt>
                <c:pt idx="170">
                  <c:v>2000000</c:v>
                </c:pt>
                <c:pt idx="171">
                  <c:v>2000000</c:v>
                </c:pt>
                <c:pt idx="172">
                  <c:v>2000000</c:v>
                </c:pt>
                <c:pt idx="173">
                  <c:v>2000000</c:v>
                </c:pt>
                <c:pt idx="174">
                  <c:v>2000000</c:v>
                </c:pt>
                <c:pt idx="175">
                  <c:v>2000000</c:v>
                </c:pt>
                <c:pt idx="176">
                  <c:v>2000000</c:v>
                </c:pt>
                <c:pt idx="177">
                  <c:v>800000</c:v>
                </c:pt>
                <c:pt idx="178">
                  <c:v>800000</c:v>
                </c:pt>
                <c:pt idx="179">
                  <c:v>800000</c:v>
                </c:pt>
                <c:pt idx="180">
                  <c:v>800000</c:v>
                </c:pt>
                <c:pt idx="181">
                  <c:v>800000</c:v>
                </c:pt>
                <c:pt idx="182">
                  <c:v>800000</c:v>
                </c:pt>
                <c:pt idx="183">
                  <c:v>800000</c:v>
                </c:pt>
                <c:pt idx="184">
                  <c:v>800000</c:v>
                </c:pt>
                <c:pt idx="185">
                  <c:v>800000</c:v>
                </c:pt>
                <c:pt idx="186">
                  <c:v>800000</c:v>
                </c:pt>
                <c:pt idx="187">
                  <c:v>800000</c:v>
                </c:pt>
                <c:pt idx="188">
                  <c:v>800000</c:v>
                </c:pt>
                <c:pt idx="189">
                  <c:v>800000</c:v>
                </c:pt>
                <c:pt idx="190">
                  <c:v>800000</c:v>
                </c:pt>
                <c:pt idx="191">
                  <c:v>800000</c:v>
                </c:pt>
                <c:pt idx="192">
                  <c:v>800000</c:v>
                </c:pt>
                <c:pt idx="193">
                  <c:v>800000</c:v>
                </c:pt>
                <c:pt idx="194">
                  <c:v>800000</c:v>
                </c:pt>
                <c:pt idx="195">
                  <c:v>800000</c:v>
                </c:pt>
                <c:pt idx="196">
                  <c:v>800000</c:v>
                </c:pt>
                <c:pt idx="197">
                  <c:v>800000</c:v>
                </c:pt>
                <c:pt idx="198">
                  <c:v>800000</c:v>
                </c:pt>
                <c:pt idx="199">
                  <c:v>800000</c:v>
                </c:pt>
                <c:pt idx="200">
                  <c:v>800000</c:v>
                </c:pt>
                <c:pt idx="201">
                  <c:v>800000</c:v>
                </c:pt>
                <c:pt idx="202">
                  <c:v>800000</c:v>
                </c:pt>
                <c:pt idx="203">
                  <c:v>800000</c:v>
                </c:pt>
                <c:pt idx="204">
                  <c:v>800000</c:v>
                </c:pt>
                <c:pt idx="205">
                  <c:v>800000</c:v>
                </c:pt>
                <c:pt idx="206">
                  <c:v>800000</c:v>
                </c:pt>
                <c:pt idx="207">
                  <c:v>800000</c:v>
                </c:pt>
                <c:pt idx="208">
                  <c:v>800000</c:v>
                </c:pt>
                <c:pt idx="209">
                  <c:v>800000</c:v>
                </c:pt>
                <c:pt idx="210">
                  <c:v>800000</c:v>
                </c:pt>
                <c:pt idx="211">
                  <c:v>800000</c:v>
                </c:pt>
                <c:pt idx="212">
                  <c:v>800000</c:v>
                </c:pt>
                <c:pt idx="213">
                  <c:v>800000</c:v>
                </c:pt>
                <c:pt idx="214">
                  <c:v>800000</c:v>
                </c:pt>
                <c:pt idx="215">
                  <c:v>1000000</c:v>
                </c:pt>
                <c:pt idx="216">
                  <c:v>1000000</c:v>
                </c:pt>
                <c:pt idx="217">
                  <c:v>1000000</c:v>
                </c:pt>
                <c:pt idx="218">
                  <c:v>1000000</c:v>
                </c:pt>
                <c:pt idx="219">
                  <c:v>1000000</c:v>
                </c:pt>
                <c:pt idx="220">
                  <c:v>1000000</c:v>
                </c:pt>
                <c:pt idx="221">
                  <c:v>1000000</c:v>
                </c:pt>
                <c:pt idx="222">
                  <c:v>1000000</c:v>
                </c:pt>
                <c:pt idx="223">
                  <c:v>1000000</c:v>
                </c:pt>
                <c:pt idx="224">
                  <c:v>1000000</c:v>
                </c:pt>
                <c:pt idx="225">
                  <c:v>1000000</c:v>
                </c:pt>
                <c:pt idx="226">
                  <c:v>4137500</c:v>
                </c:pt>
                <c:pt idx="227">
                  <c:v>4137500</c:v>
                </c:pt>
                <c:pt idx="228">
                  <c:v>4137500</c:v>
                </c:pt>
                <c:pt idx="229">
                  <c:v>4137500</c:v>
                </c:pt>
                <c:pt idx="230">
                  <c:v>4137500</c:v>
                </c:pt>
                <c:pt idx="231">
                  <c:v>4137500</c:v>
                </c:pt>
                <c:pt idx="232">
                  <c:v>4137500</c:v>
                </c:pt>
                <c:pt idx="233">
                  <c:v>4137500</c:v>
                </c:pt>
                <c:pt idx="234">
                  <c:v>4137500</c:v>
                </c:pt>
                <c:pt idx="235">
                  <c:v>4137500</c:v>
                </c:pt>
                <c:pt idx="236">
                  <c:v>4137500</c:v>
                </c:pt>
                <c:pt idx="237">
                  <c:v>4137500</c:v>
                </c:pt>
                <c:pt idx="238">
                  <c:v>4137500</c:v>
                </c:pt>
                <c:pt idx="239">
                  <c:v>4137500</c:v>
                </c:pt>
                <c:pt idx="240">
                  <c:v>4137500</c:v>
                </c:pt>
                <c:pt idx="241">
                  <c:v>4137500</c:v>
                </c:pt>
                <c:pt idx="242">
                  <c:v>4137500</c:v>
                </c:pt>
                <c:pt idx="243">
                  <c:v>4137500</c:v>
                </c:pt>
                <c:pt idx="244">
                  <c:v>4137500</c:v>
                </c:pt>
                <c:pt idx="245">
                  <c:v>4137500</c:v>
                </c:pt>
                <c:pt idx="246">
                  <c:v>4137500</c:v>
                </c:pt>
                <c:pt idx="247">
                  <c:v>4137500</c:v>
                </c:pt>
                <c:pt idx="248">
                  <c:v>4137500</c:v>
                </c:pt>
                <c:pt idx="249">
                  <c:v>4137500</c:v>
                </c:pt>
                <c:pt idx="250">
                  <c:v>4137500</c:v>
                </c:pt>
                <c:pt idx="251">
                  <c:v>4137500</c:v>
                </c:pt>
                <c:pt idx="252">
                  <c:v>4137500</c:v>
                </c:pt>
                <c:pt idx="253">
                  <c:v>400000</c:v>
                </c:pt>
                <c:pt idx="254">
                  <c:v>400000</c:v>
                </c:pt>
                <c:pt idx="255">
                  <c:v>400000</c:v>
                </c:pt>
                <c:pt idx="256">
                  <c:v>400000</c:v>
                </c:pt>
                <c:pt idx="257">
                  <c:v>400000</c:v>
                </c:pt>
                <c:pt idx="258">
                  <c:v>400000</c:v>
                </c:pt>
                <c:pt idx="259">
                  <c:v>400000</c:v>
                </c:pt>
                <c:pt idx="260">
                  <c:v>400000</c:v>
                </c:pt>
                <c:pt idx="261">
                  <c:v>400000</c:v>
                </c:pt>
                <c:pt idx="262">
                  <c:v>400000</c:v>
                </c:pt>
                <c:pt idx="263">
                  <c:v>400000</c:v>
                </c:pt>
                <c:pt idx="264">
                  <c:v>400000</c:v>
                </c:pt>
                <c:pt idx="265">
                  <c:v>400000</c:v>
                </c:pt>
                <c:pt idx="266">
                  <c:v>400000</c:v>
                </c:pt>
                <c:pt idx="267">
                  <c:v>400000</c:v>
                </c:pt>
                <c:pt idx="268">
                  <c:v>400000</c:v>
                </c:pt>
                <c:pt idx="269">
                  <c:v>400000</c:v>
                </c:pt>
                <c:pt idx="270">
                  <c:v>400000</c:v>
                </c:pt>
                <c:pt idx="271">
                  <c:v>400000</c:v>
                </c:pt>
                <c:pt idx="272">
                  <c:v>400000</c:v>
                </c:pt>
                <c:pt idx="273">
                  <c:v>400000</c:v>
                </c:pt>
                <c:pt idx="274">
                  <c:v>400000</c:v>
                </c:pt>
                <c:pt idx="275">
                  <c:v>400000</c:v>
                </c:pt>
                <c:pt idx="276">
                  <c:v>400000</c:v>
                </c:pt>
                <c:pt idx="277">
                  <c:v>400000</c:v>
                </c:pt>
                <c:pt idx="278">
                  <c:v>400000</c:v>
                </c:pt>
                <c:pt idx="279">
                  <c:v>400000</c:v>
                </c:pt>
                <c:pt idx="280">
                  <c:v>400000</c:v>
                </c:pt>
                <c:pt idx="281">
                  <c:v>400000</c:v>
                </c:pt>
                <c:pt idx="282">
                  <c:v>400000</c:v>
                </c:pt>
                <c:pt idx="283">
                  <c:v>400000</c:v>
                </c:pt>
                <c:pt idx="284">
                  <c:v>400000</c:v>
                </c:pt>
                <c:pt idx="285">
                  <c:v>400000</c:v>
                </c:pt>
                <c:pt idx="286">
                  <c:v>400000</c:v>
                </c:pt>
                <c:pt idx="287">
                  <c:v>400000</c:v>
                </c:pt>
                <c:pt idx="288">
                  <c:v>400000</c:v>
                </c:pt>
                <c:pt idx="289">
                  <c:v>400000</c:v>
                </c:pt>
                <c:pt idx="290">
                  <c:v>400000</c:v>
                </c:pt>
                <c:pt idx="291">
                  <c:v>400000</c:v>
                </c:pt>
                <c:pt idx="292">
                  <c:v>400000</c:v>
                </c:pt>
                <c:pt idx="293">
                  <c:v>400000</c:v>
                </c:pt>
                <c:pt idx="294">
                  <c:v>400000</c:v>
                </c:pt>
                <c:pt idx="295">
                  <c:v>400000</c:v>
                </c:pt>
                <c:pt idx="296">
                  <c:v>400000</c:v>
                </c:pt>
                <c:pt idx="297">
                  <c:v>400000</c:v>
                </c:pt>
                <c:pt idx="298">
                  <c:v>400000</c:v>
                </c:pt>
                <c:pt idx="299">
                  <c:v>400000</c:v>
                </c:pt>
                <c:pt idx="300">
                  <c:v>400000</c:v>
                </c:pt>
                <c:pt idx="301">
                  <c:v>400000</c:v>
                </c:pt>
                <c:pt idx="302">
                  <c:v>400000</c:v>
                </c:pt>
                <c:pt idx="303">
                  <c:v>400000</c:v>
                </c:pt>
                <c:pt idx="304">
                  <c:v>400000</c:v>
                </c:pt>
                <c:pt idx="305">
                  <c:v>400000</c:v>
                </c:pt>
                <c:pt idx="306">
                  <c:v>400000</c:v>
                </c:pt>
                <c:pt idx="307">
                  <c:v>400000</c:v>
                </c:pt>
                <c:pt idx="308">
                  <c:v>400000</c:v>
                </c:pt>
                <c:pt idx="309">
                  <c:v>400000</c:v>
                </c:pt>
                <c:pt idx="310">
                  <c:v>400000</c:v>
                </c:pt>
                <c:pt idx="311">
                  <c:v>400000</c:v>
                </c:pt>
                <c:pt idx="312">
                  <c:v>400000</c:v>
                </c:pt>
                <c:pt idx="313">
                  <c:v>400000</c:v>
                </c:pt>
                <c:pt idx="314">
                  <c:v>400000</c:v>
                </c:pt>
                <c:pt idx="315">
                  <c:v>400000</c:v>
                </c:pt>
                <c:pt idx="316">
                  <c:v>400000</c:v>
                </c:pt>
                <c:pt idx="317">
                  <c:v>400000</c:v>
                </c:pt>
                <c:pt idx="318">
                  <c:v>400000</c:v>
                </c:pt>
                <c:pt idx="319">
                  <c:v>400000</c:v>
                </c:pt>
                <c:pt idx="320">
                  <c:v>400000</c:v>
                </c:pt>
                <c:pt idx="321">
                  <c:v>400000</c:v>
                </c:pt>
                <c:pt idx="322">
                  <c:v>400000</c:v>
                </c:pt>
                <c:pt idx="323">
                  <c:v>400000</c:v>
                </c:pt>
                <c:pt idx="324">
                  <c:v>400000</c:v>
                </c:pt>
                <c:pt idx="325">
                  <c:v>400000</c:v>
                </c:pt>
                <c:pt idx="326">
                  <c:v>400000</c:v>
                </c:pt>
                <c:pt idx="327">
                  <c:v>400000</c:v>
                </c:pt>
                <c:pt idx="328">
                  <c:v>400000</c:v>
                </c:pt>
                <c:pt idx="329">
                  <c:v>400000</c:v>
                </c:pt>
                <c:pt idx="330">
                  <c:v>400000</c:v>
                </c:pt>
                <c:pt idx="331">
                  <c:v>400000</c:v>
                </c:pt>
                <c:pt idx="332">
                  <c:v>1000000</c:v>
                </c:pt>
                <c:pt idx="333">
                  <c:v>1000000</c:v>
                </c:pt>
                <c:pt idx="334">
                  <c:v>1000000</c:v>
                </c:pt>
                <c:pt idx="335">
                  <c:v>1000000</c:v>
                </c:pt>
                <c:pt idx="336">
                  <c:v>1000000</c:v>
                </c:pt>
                <c:pt idx="337">
                  <c:v>1000000</c:v>
                </c:pt>
                <c:pt idx="338">
                  <c:v>1000000</c:v>
                </c:pt>
                <c:pt idx="339">
                  <c:v>1000000</c:v>
                </c:pt>
                <c:pt idx="340">
                  <c:v>1000000</c:v>
                </c:pt>
                <c:pt idx="341">
                  <c:v>1000000</c:v>
                </c:pt>
                <c:pt idx="342">
                  <c:v>1000000</c:v>
                </c:pt>
                <c:pt idx="343">
                  <c:v>1000000</c:v>
                </c:pt>
                <c:pt idx="344">
                  <c:v>1000000</c:v>
                </c:pt>
                <c:pt idx="345">
                  <c:v>1000000</c:v>
                </c:pt>
                <c:pt idx="346">
                  <c:v>1000000</c:v>
                </c:pt>
                <c:pt idx="347">
                  <c:v>1000000</c:v>
                </c:pt>
                <c:pt idx="348">
                  <c:v>1000000</c:v>
                </c:pt>
                <c:pt idx="349">
                  <c:v>1000000</c:v>
                </c:pt>
                <c:pt idx="350">
                  <c:v>1000000</c:v>
                </c:pt>
                <c:pt idx="351">
                  <c:v>1000000</c:v>
                </c:pt>
                <c:pt idx="352">
                  <c:v>200000</c:v>
                </c:pt>
                <c:pt idx="353">
                  <c:v>200000</c:v>
                </c:pt>
                <c:pt idx="354">
                  <c:v>200000</c:v>
                </c:pt>
                <c:pt idx="355">
                  <c:v>200000</c:v>
                </c:pt>
                <c:pt idx="356">
                  <c:v>450000</c:v>
                </c:pt>
                <c:pt idx="357">
                  <c:v>450000</c:v>
                </c:pt>
                <c:pt idx="358">
                  <c:v>450000</c:v>
                </c:pt>
                <c:pt idx="359">
                  <c:v>450000</c:v>
                </c:pt>
                <c:pt idx="360">
                  <c:v>450000</c:v>
                </c:pt>
                <c:pt idx="361">
                  <c:v>450000</c:v>
                </c:pt>
                <c:pt idx="362">
                  <c:v>450000</c:v>
                </c:pt>
                <c:pt idx="363">
                  <c:v>450000</c:v>
                </c:pt>
                <c:pt idx="364">
                  <c:v>450000</c:v>
                </c:pt>
                <c:pt idx="365">
                  <c:v>350000</c:v>
                </c:pt>
                <c:pt idx="366">
                  <c:v>350000</c:v>
                </c:pt>
                <c:pt idx="367">
                  <c:v>350000</c:v>
                </c:pt>
                <c:pt idx="368">
                  <c:v>200000</c:v>
                </c:pt>
                <c:pt idx="369">
                  <c:v>200000</c:v>
                </c:pt>
                <c:pt idx="370">
                  <c:v>200000</c:v>
                </c:pt>
                <c:pt idx="371">
                  <c:v>200000</c:v>
                </c:pt>
                <c:pt idx="372">
                  <c:v>200000</c:v>
                </c:pt>
                <c:pt idx="373">
                  <c:v>200000</c:v>
                </c:pt>
                <c:pt idx="374">
                  <c:v>200000</c:v>
                </c:pt>
                <c:pt idx="375">
                  <c:v>200000</c:v>
                </c:pt>
                <c:pt idx="376">
                  <c:v>200000</c:v>
                </c:pt>
                <c:pt idx="377">
                  <c:v>200000</c:v>
                </c:pt>
                <c:pt idx="378">
                  <c:v>200000</c:v>
                </c:pt>
                <c:pt idx="379">
                  <c:v>200000</c:v>
                </c:pt>
                <c:pt idx="380">
                  <c:v>200000</c:v>
                </c:pt>
                <c:pt idx="381">
                  <c:v>200000</c:v>
                </c:pt>
                <c:pt idx="382">
                  <c:v>200000</c:v>
                </c:pt>
                <c:pt idx="383">
                  <c:v>200000</c:v>
                </c:pt>
                <c:pt idx="384">
                  <c:v>200000</c:v>
                </c:pt>
                <c:pt idx="385">
                  <c:v>200000</c:v>
                </c:pt>
                <c:pt idx="386">
                  <c:v>200000</c:v>
                </c:pt>
                <c:pt idx="387">
                  <c:v>200000</c:v>
                </c:pt>
                <c:pt idx="388">
                  <c:v>200000</c:v>
                </c:pt>
                <c:pt idx="389">
                  <c:v>200000</c:v>
                </c:pt>
                <c:pt idx="390">
                  <c:v>200000</c:v>
                </c:pt>
                <c:pt idx="391">
                  <c:v>200000</c:v>
                </c:pt>
                <c:pt idx="392">
                  <c:v>200000</c:v>
                </c:pt>
                <c:pt idx="393">
                  <c:v>200000</c:v>
                </c:pt>
                <c:pt idx="394">
                  <c:v>200000</c:v>
                </c:pt>
                <c:pt idx="395">
                  <c:v>200000</c:v>
                </c:pt>
                <c:pt idx="396">
                  <c:v>200000</c:v>
                </c:pt>
                <c:pt idx="397">
                  <c:v>200000</c:v>
                </c:pt>
                <c:pt idx="398">
                  <c:v>200000</c:v>
                </c:pt>
                <c:pt idx="399">
                  <c:v>200000</c:v>
                </c:pt>
                <c:pt idx="400">
                  <c:v>200000</c:v>
                </c:pt>
                <c:pt idx="401">
                  <c:v>200000</c:v>
                </c:pt>
                <c:pt idx="402">
                  <c:v>200000</c:v>
                </c:pt>
                <c:pt idx="403">
                  <c:v>200000</c:v>
                </c:pt>
                <c:pt idx="404">
                  <c:v>200000</c:v>
                </c:pt>
                <c:pt idx="405">
                  <c:v>200000</c:v>
                </c:pt>
                <c:pt idx="406">
                  <c:v>200000</c:v>
                </c:pt>
                <c:pt idx="407">
                  <c:v>200000</c:v>
                </c:pt>
                <c:pt idx="408">
                  <c:v>200000</c:v>
                </c:pt>
                <c:pt idx="409">
                  <c:v>200000</c:v>
                </c:pt>
                <c:pt idx="410">
                  <c:v>200000</c:v>
                </c:pt>
                <c:pt idx="411">
                  <c:v>200000</c:v>
                </c:pt>
                <c:pt idx="412">
                  <c:v>200000</c:v>
                </c:pt>
                <c:pt idx="413">
                  <c:v>200000</c:v>
                </c:pt>
                <c:pt idx="414">
                  <c:v>700000</c:v>
                </c:pt>
                <c:pt idx="415">
                  <c:v>700000</c:v>
                </c:pt>
                <c:pt idx="416">
                  <c:v>700000</c:v>
                </c:pt>
                <c:pt idx="417">
                  <c:v>700000</c:v>
                </c:pt>
                <c:pt idx="418">
                  <c:v>700000</c:v>
                </c:pt>
                <c:pt idx="419">
                  <c:v>700000</c:v>
                </c:pt>
                <c:pt idx="420">
                  <c:v>700000</c:v>
                </c:pt>
                <c:pt idx="421">
                  <c:v>700000</c:v>
                </c:pt>
                <c:pt idx="422">
                  <c:v>700000</c:v>
                </c:pt>
                <c:pt idx="423">
                  <c:v>700000</c:v>
                </c:pt>
                <c:pt idx="424">
                  <c:v>700000</c:v>
                </c:pt>
                <c:pt idx="425">
                  <c:v>700000</c:v>
                </c:pt>
                <c:pt idx="426">
                  <c:v>700000</c:v>
                </c:pt>
                <c:pt idx="427">
                  <c:v>700000</c:v>
                </c:pt>
                <c:pt idx="428">
                  <c:v>700000</c:v>
                </c:pt>
                <c:pt idx="429">
                  <c:v>700000</c:v>
                </c:pt>
                <c:pt idx="430">
                  <c:v>700000</c:v>
                </c:pt>
                <c:pt idx="431">
                  <c:v>700000</c:v>
                </c:pt>
                <c:pt idx="432">
                  <c:v>700000</c:v>
                </c:pt>
                <c:pt idx="433">
                  <c:v>700000</c:v>
                </c:pt>
                <c:pt idx="434">
                  <c:v>700000</c:v>
                </c:pt>
                <c:pt idx="435">
                  <c:v>700000</c:v>
                </c:pt>
                <c:pt idx="436">
                  <c:v>700000</c:v>
                </c:pt>
                <c:pt idx="437">
                  <c:v>700000</c:v>
                </c:pt>
                <c:pt idx="438">
                  <c:v>700000</c:v>
                </c:pt>
                <c:pt idx="439">
                  <c:v>700000</c:v>
                </c:pt>
                <c:pt idx="440">
                  <c:v>700000</c:v>
                </c:pt>
                <c:pt idx="441">
                  <c:v>700000</c:v>
                </c:pt>
                <c:pt idx="442">
                  <c:v>700000</c:v>
                </c:pt>
                <c:pt idx="443">
                  <c:v>700000</c:v>
                </c:pt>
                <c:pt idx="444">
                  <c:v>700000</c:v>
                </c:pt>
                <c:pt idx="445">
                  <c:v>700000</c:v>
                </c:pt>
                <c:pt idx="446">
                  <c:v>700000</c:v>
                </c:pt>
                <c:pt idx="447">
                  <c:v>700000</c:v>
                </c:pt>
                <c:pt idx="448">
                  <c:v>700000</c:v>
                </c:pt>
                <c:pt idx="449">
                  <c:v>700000</c:v>
                </c:pt>
                <c:pt idx="450">
                  <c:v>700000</c:v>
                </c:pt>
                <c:pt idx="451">
                  <c:v>700000</c:v>
                </c:pt>
                <c:pt idx="452">
                  <c:v>700000</c:v>
                </c:pt>
                <c:pt idx="453">
                  <c:v>700000</c:v>
                </c:pt>
                <c:pt idx="454">
                  <c:v>700000</c:v>
                </c:pt>
                <c:pt idx="455">
                  <c:v>700000</c:v>
                </c:pt>
                <c:pt idx="456">
                  <c:v>700000</c:v>
                </c:pt>
                <c:pt idx="457">
                  <c:v>700000</c:v>
                </c:pt>
                <c:pt idx="458">
                  <c:v>700000</c:v>
                </c:pt>
                <c:pt idx="459">
                  <c:v>700000</c:v>
                </c:pt>
                <c:pt idx="460">
                  <c:v>700000</c:v>
                </c:pt>
                <c:pt idx="461">
                  <c:v>700000</c:v>
                </c:pt>
                <c:pt idx="462">
                  <c:v>700000</c:v>
                </c:pt>
                <c:pt idx="463">
                  <c:v>700000</c:v>
                </c:pt>
                <c:pt idx="464">
                  <c:v>700000</c:v>
                </c:pt>
                <c:pt idx="465">
                  <c:v>700000</c:v>
                </c:pt>
                <c:pt idx="466">
                  <c:v>700000</c:v>
                </c:pt>
                <c:pt idx="467">
                  <c:v>700000</c:v>
                </c:pt>
                <c:pt idx="468">
                  <c:v>700000</c:v>
                </c:pt>
                <c:pt idx="469">
                  <c:v>700000</c:v>
                </c:pt>
                <c:pt idx="470">
                  <c:v>700000</c:v>
                </c:pt>
                <c:pt idx="471">
                  <c:v>700000</c:v>
                </c:pt>
                <c:pt idx="472">
                  <c:v>700000</c:v>
                </c:pt>
                <c:pt idx="473">
                  <c:v>700000</c:v>
                </c:pt>
                <c:pt idx="474">
                  <c:v>700000</c:v>
                </c:pt>
                <c:pt idx="475">
                  <c:v>700000</c:v>
                </c:pt>
                <c:pt idx="476">
                  <c:v>700000</c:v>
                </c:pt>
                <c:pt idx="477">
                  <c:v>700000</c:v>
                </c:pt>
                <c:pt idx="478">
                  <c:v>700000</c:v>
                </c:pt>
                <c:pt idx="479">
                  <c:v>700000</c:v>
                </c:pt>
                <c:pt idx="480">
                  <c:v>700000</c:v>
                </c:pt>
                <c:pt idx="481">
                  <c:v>700000</c:v>
                </c:pt>
                <c:pt idx="482">
                  <c:v>700000</c:v>
                </c:pt>
                <c:pt idx="483">
                  <c:v>700000</c:v>
                </c:pt>
                <c:pt idx="484">
                  <c:v>700000</c:v>
                </c:pt>
                <c:pt idx="485">
                  <c:v>700000</c:v>
                </c:pt>
                <c:pt idx="486">
                  <c:v>700000</c:v>
                </c:pt>
                <c:pt idx="487">
                  <c:v>700000</c:v>
                </c:pt>
                <c:pt idx="488">
                  <c:v>700000</c:v>
                </c:pt>
                <c:pt idx="489">
                  <c:v>700000</c:v>
                </c:pt>
                <c:pt idx="490">
                  <c:v>700000</c:v>
                </c:pt>
                <c:pt idx="491">
                  <c:v>700000</c:v>
                </c:pt>
                <c:pt idx="492">
                  <c:v>700000</c:v>
                </c:pt>
                <c:pt idx="493">
                  <c:v>700000</c:v>
                </c:pt>
                <c:pt idx="494">
                  <c:v>700000</c:v>
                </c:pt>
                <c:pt idx="495">
                  <c:v>700000</c:v>
                </c:pt>
                <c:pt idx="496">
                  <c:v>700000</c:v>
                </c:pt>
                <c:pt idx="497">
                  <c:v>700000</c:v>
                </c:pt>
                <c:pt idx="498">
                  <c:v>700000</c:v>
                </c:pt>
                <c:pt idx="499">
                  <c:v>700000</c:v>
                </c:pt>
                <c:pt idx="500">
                  <c:v>700000</c:v>
                </c:pt>
                <c:pt idx="501">
                  <c:v>700000</c:v>
                </c:pt>
                <c:pt idx="502">
                  <c:v>700000</c:v>
                </c:pt>
                <c:pt idx="503">
                  <c:v>700000</c:v>
                </c:pt>
                <c:pt idx="504">
                  <c:v>700000</c:v>
                </c:pt>
                <c:pt idx="505">
                  <c:v>700000</c:v>
                </c:pt>
                <c:pt idx="506">
                  <c:v>700000</c:v>
                </c:pt>
                <c:pt idx="507">
                  <c:v>700000</c:v>
                </c:pt>
                <c:pt idx="508">
                  <c:v>700000</c:v>
                </c:pt>
                <c:pt idx="509">
                  <c:v>700000</c:v>
                </c:pt>
                <c:pt idx="510">
                  <c:v>700000</c:v>
                </c:pt>
                <c:pt idx="511">
                  <c:v>700000</c:v>
                </c:pt>
                <c:pt idx="512">
                  <c:v>700000</c:v>
                </c:pt>
                <c:pt idx="513">
                  <c:v>700000</c:v>
                </c:pt>
                <c:pt idx="514">
                  <c:v>700000</c:v>
                </c:pt>
                <c:pt idx="515">
                  <c:v>700000</c:v>
                </c:pt>
                <c:pt idx="516">
                  <c:v>700000</c:v>
                </c:pt>
                <c:pt idx="517">
                  <c:v>700000</c:v>
                </c:pt>
                <c:pt idx="518">
                  <c:v>700000</c:v>
                </c:pt>
                <c:pt idx="519">
                  <c:v>700000</c:v>
                </c:pt>
                <c:pt idx="520">
                  <c:v>700000</c:v>
                </c:pt>
                <c:pt idx="521">
                  <c:v>700000</c:v>
                </c:pt>
                <c:pt idx="522">
                  <c:v>700000</c:v>
                </c:pt>
                <c:pt idx="523">
                  <c:v>700000</c:v>
                </c:pt>
                <c:pt idx="524">
                  <c:v>700000</c:v>
                </c:pt>
                <c:pt idx="525">
                  <c:v>700000</c:v>
                </c:pt>
                <c:pt idx="526">
                  <c:v>700000</c:v>
                </c:pt>
                <c:pt idx="527">
                  <c:v>700000</c:v>
                </c:pt>
                <c:pt idx="528">
                  <c:v>700000</c:v>
                </c:pt>
                <c:pt idx="529">
                  <c:v>700000</c:v>
                </c:pt>
                <c:pt idx="530">
                  <c:v>700000</c:v>
                </c:pt>
                <c:pt idx="531">
                  <c:v>700000</c:v>
                </c:pt>
                <c:pt idx="532">
                  <c:v>700000</c:v>
                </c:pt>
                <c:pt idx="533">
                  <c:v>700000</c:v>
                </c:pt>
                <c:pt idx="534">
                  <c:v>700000</c:v>
                </c:pt>
                <c:pt idx="535">
                  <c:v>700000</c:v>
                </c:pt>
                <c:pt idx="536">
                  <c:v>700000</c:v>
                </c:pt>
                <c:pt idx="537">
                  <c:v>700000</c:v>
                </c:pt>
                <c:pt idx="538">
                  <c:v>700000</c:v>
                </c:pt>
                <c:pt idx="539">
                  <c:v>700000</c:v>
                </c:pt>
                <c:pt idx="540">
                  <c:v>700000</c:v>
                </c:pt>
                <c:pt idx="541">
                  <c:v>700000</c:v>
                </c:pt>
                <c:pt idx="542">
                  <c:v>700000</c:v>
                </c:pt>
                <c:pt idx="543">
                  <c:v>700000</c:v>
                </c:pt>
                <c:pt idx="544">
                  <c:v>700000</c:v>
                </c:pt>
                <c:pt idx="545">
                  <c:v>700000</c:v>
                </c:pt>
                <c:pt idx="546">
                  <c:v>700000</c:v>
                </c:pt>
                <c:pt idx="547">
                  <c:v>700000</c:v>
                </c:pt>
                <c:pt idx="548">
                  <c:v>700000</c:v>
                </c:pt>
                <c:pt idx="549">
                  <c:v>700000</c:v>
                </c:pt>
                <c:pt idx="550">
                  <c:v>700000</c:v>
                </c:pt>
                <c:pt idx="551">
                  <c:v>700000</c:v>
                </c:pt>
                <c:pt idx="552">
                  <c:v>700000</c:v>
                </c:pt>
                <c:pt idx="553">
                  <c:v>700000</c:v>
                </c:pt>
                <c:pt idx="554">
                  <c:v>700000</c:v>
                </c:pt>
                <c:pt idx="555">
                  <c:v>700000</c:v>
                </c:pt>
                <c:pt idx="556">
                  <c:v>700000</c:v>
                </c:pt>
                <c:pt idx="557">
                  <c:v>700000</c:v>
                </c:pt>
                <c:pt idx="558">
                  <c:v>700000</c:v>
                </c:pt>
                <c:pt idx="559">
                  <c:v>700000</c:v>
                </c:pt>
                <c:pt idx="560">
                  <c:v>700000</c:v>
                </c:pt>
                <c:pt idx="561">
                  <c:v>700000</c:v>
                </c:pt>
                <c:pt idx="562">
                  <c:v>700000</c:v>
                </c:pt>
                <c:pt idx="563">
                  <c:v>700000</c:v>
                </c:pt>
                <c:pt idx="564">
                  <c:v>700000</c:v>
                </c:pt>
                <c:pt idx="565">
                  <c:v>700000</c:v>
                </c:pt>
                <c:pt idx="566">
                  <c:v>700000</c:v>
                </c:pt>
                <c:pt idx="567">
                  <c:v>700000</c:v>
                </c:pt>
                <c:pt idx="568">
                  <c:v>700000</c:v>
                </c:pt>
                <c:pt idx="569">
                  <c:v>700000</c:v>
                </c:pt>
                <c:pt idx="570">
                  <c:v>700000</c:v>
                </c:pt>
                <c:pt idx="571">
                  <c:v>700000</c:v>
                </c:pt>
                <c:pt idx="572">
                  <c:v>700000</c:v>
                </c:pt>
                <c:pt idx="573">
                  <c:v>700000</c:v>
                </c:pt>
                <c:pt idx="574">
                  <c:v>700000</c:v>
                </c:pt>
                <c:pt idx="575">
                  <c:v>700000</c:v>
                </c:pt>
                <c:pt idx="576">
                  <c:v>700000</c:v>
                </c:pt>
                <c:pt idx="577">
                  <c:v>700000</c:v>
                </c:pt>
                <c:pt idx="578">
                  <c:v>700000</c:v>
                </c:pt>
                <c:pt idx="579">
                  <c:v>700000</c:v>
                </c:pt>
                <c:pt idx="580">
                  <c:v>700000</c:v>
                </c:pt>
                <c:pt idx="581">
                  <c:v>700000</c:v>
                </c:pt>
                <c:pt idx="582">
                  <c:v>700000</c:v>
                </c:pt>
                <c:pt idx="583">
                  <c:v>700000</c:v>
                </c:pt>
                <c:pt idx="584">
                  <c:v>700000</c:v>
                </c:pt>
                <c:pt idx="585">
                  <c:v>700000</c:v>
                </c:pt>
                <c:pt idx="586">
                  <c:v>700000</c:v>
                </c:pt>
                <c:pt idx="587">
                  <c:v>700000</c:v>
                </c:pt>
                <c:pt idx="588">
                  <c:v>700000</c:v>
                </c:pt>
                <c:pt idx="589">
                  <c:v>700000</c:v>
                </c:pt>
                <c:pt idx="590">
                  <c:v>700000</c:v>
                </c:pt>
                <c:pt idx="591">
                  <c:v>700000</c:v>
                </c:pt>
                <c:pt idx="592">
                  <c:v>700000</c:v>
                </c:pt>
                <c:pt idx="593">
                  <c:v>700000</c:v>
                </c:pt>
                <c:pt idx="594">
                  <c:v>700000</c:v>
                </c:pt>
                <c:pt idx="595">
                  <c:v>700000</c:v>
                </c:pt>
                <c:pt idx="596">
                  <c:v>700000</c:v>
                </c:pt>
                <c:pt idx="597">
                  <c:v>700000</c:v>
                </c:pt>
                <c:pt idx="598">
                  <c:v>700000</c:v>
                </c:pt>
                <c:pt idx="599">
                  <c:v>700000</c:v>
                </c:pt>
                <c:pt idx="600">
                  <c:v>700000</c:v>
                </c:pt>
                <c:pt idx="601">
                  <c:v>700000</c:v>
                </c:pt>
                <c:pt idx="602">
                  <c:v>700000</c:v>
                </c:pt>
                <c:pt idx="603">
                  <c:v>700000</c:v>
                </c:pt>
                <c:pt idx="604">
                  <c:v>700000</c:v>
                </c:pt>
                <c:pt idx="605">
                  <c:v>700000</c:v>
                </c:pt>
                <c:pt idx="606">
                  <c:v>700000</c:v>
                </c:pt>
                <c:pt idx="607">
                  <c:v>1000000</c:v>
                </c:pt>
                <c:pt idx="608">
                  <c:v>1000000</c:v>
                </c:pt>
                <c:pt idx="609">
                  <c:v>1000000</c:v>
                </c:pt>
                <c:pt idx="610">
                  <c:v>1000000</c:v>
                </c:pt>
                <c:pt idx="611">
                  <c:v>1000000</c:v>
                </c:pt>
                <c:pt idx="612">
                  <c:v>1000000</c:v>
                </c:pt>
                <c:pt idx="613">
                  <c:v>1000000</c:v>
                </c:pt>
                <c:pt idx="614">
                  <c:v>1000000</c:v>
                </c:pt>
                <c:pt idx="615">
                  <c:v>1000000</c:v>
                </c:pt>
                <c:pt idx="616">
                  <c:v>1000000</c:v>
                </c:pt>
                <c:pt idx="617">
                  <c:v>1000000</c:v>
                </c:pt>
                <c:pt idx="618">
                  <c:v>1000000</c:v>
                </c:pt>
                <c:pt idx="619">
                  <c:v>1000000</c:v>
                </c:pt>
                <c:pt idx="620">
                  <c:v>1000000</c:v>
                </c:pt>
                <c:pt idx="621">
                  <c:v>1000000</c:v>
                </c:pt>
                <c:pt idx="622">
                  <c:v>1000000</c:v>
                </c:pt>
                <c:pt idx="623">
                  <c:v>1000000</c:v>
                </c:pt>
                <c:pt idx="624">
                  <c:v>1000000</c:v>
                </c:pt>
                <c:pt idx="625">
                  <c:v>1000000</c:v>
                </c:pt>
                <c:pt idx="626">
                  <c:v>1000000</c:v>
                </c:pt>
                <c:pt idx="627">
                  <c:v>1000000</c:v>
                </c:pt>
                <c:pt idx="628">
                  <c:v>1000000</c:v>
                </c:pt>
                <c:pt idx="629">
                  <c:v>1000000</c:v>
                </c:pt>
                <c:pt idx="630">
                  <c:v>1000000</c:v>
                </c:pt>
                <c:pt idx="631">
                  <c:v>1000000</c:v>
                </c:pt>
                <c:pt idx="632">
                  <c:v>1000000</c:v>
                </c:pt>
                <c:pt idx="633">
                  <c:v>1000000</c:v>
                </c:pt>
                <c:pt idx="634">
                  <c:v>1000000</c:v>
                </c:pt>
                <c:pt idx="635">
                  <c:v>1000000</c:v>
                </c:pt>
                <c:pt idx="636">
                  <c:v>1000000</c:v>
                </c:pt>
                <c:pt idx="637">
                  <c:v>1000000</c:v>
                </c:pt>
                <c:pt idx="638">
                  <c:v>1000000</c:v>
                </c:pt>
                <c:pt idx="639">
                  <c:v>1000000</c:v>
                </c:pt>
                <c:pt idx="640">
                  <c:v>1000000</c:v>
                </c:pt>
                <c:pt idx="641">
                  <c:v>1000000</c:v>
                </c:pt>
                <c:pt idx="642">
                  <c:v>1000000</c:v>
                </c:pt>
                <c:pt idx="643">
                  <c:v>1000000</c:v>
                </c:pt>
                <c:pt idx="644">
                  <c:v>1000000</c:v>
                </c:pt>
                <c:pt idx="645">
                  <c:v>1000000</c:v>
                </c:pt>
                <c:pt idx="646">
                  <c:v>1000000</c:v>
                </c:pt>
                <c:pt idx="647">
                  <c:v>1000000</c:v>
                </c:pt>
                <c:pt idx="648">
                  <c:v>1000000</c:v>
                </c:pt>
                <c:pt idx="649">
                  <c:v>1000000</c:v>
                </c:pt>
                <c:pt idx="650">
                  <c:v>1000000</c:v>
                </c:pt>
                <c:pt idx="651">
                  <c:v>1000000</c:v>
                </c:pt>
                <c:pt idx="652">
                  <c:v>1000000</c:v>
                </c:pt>
                <c:pt idx="653">
                  <c:v>1000000</c:v>
                </c:pt>
                <c:pt idx="654">
                  <c:v>1000000</c:v>
                </c:pt>
                <c:pt idx="655">
                  <c:v>1000000</c:v>
                </c:pt>
                <c:pt idx="656">
                  <c:v>1000000</c:v>
                </c:pt>
                <c:pt idx="657">
                  <c:v>1000000</c:v>
                </c:pt>
                <c:pt idx="658">
                  <c:v>1000000</c:v>
                </c:pt>
                <c:pt idx="659">
                  <c:v>1000000</c:v>
                </c:pt>
                <c:pt idx="660">
                  <c:v>1000000</c:v>
                </c:pt>
                <c:pt idx="661">
                  <c:v>1000000</c:v>
                </c:pt>
                <c:pt idx="662">
                  <c:v>1000000</c:v>
                </c:pt>
                <c:pt idx="663">
                  <c:v>1000000</c:v>
                </c:pt>
                <c:pt idx="664">
                  <c:v>1000000</c:v>
                </c:pt>
                <c:pt idx="665">
                  <c:v>1000000</c:v>
                </c:pt>
                <c:pt idx="666">
                  <c:v>1000000</c:v>
                </c:pt>
                <c:pt idx="667">
                  <c:v>1000000</c:v>
                </c:pt>
                <c:pt idx="668">
                  <c:v>1000000</c:v>
                </c:pt>
                <c:pt idx="669">
                  <c:v>1000000</c:v>
                </c:pt>
                <c:pt idx="670">
                  <c:v>1000000</c:v>
                </c:pt>
                <c:pt idx="671">
                  <c:v>1000000</c:v>
                </c:pt>
                <c:pt idx="672">
                  <c:v>1000000</c:v>
                </c:pt>
                <c:pt idx="673">
                  <c:v>1000000</c:v>
                </c:pt>
                <c:pt idx="674">
                  <c:v>1000000</c:v>
                </c:pt>
                <c:pt idx="675">
                  <c:v>1000000</c:v>
                </c:pt>
                <c:pt idx="676">
                  <c:v>1000000</c:v>
                </c:pt>
                <c:pt idx="677">
                  <c:v>1000000</c:v>
                </c:pt>
                <c:pt idx="678">
                  <c:v>1000000</c:v>
                </c:pt>
                <c:pt idx="679">
                  <c:v>1000000</c:v>
                </c:pt>
                <c:pt idx="680">
                  <c:v>1000000</c:v>
                </c:pt>
                <c:pt idx="681">
                  <c:v>1000000</c:v>
                </c:pt>
                <c:pt idx="682">
                  <c:v>1000000</c:v>
                </c:pt>
                <c:pt idx="683">
                  <c:v>1000000</c:v>
                </c:pt>
                <c:pt idx="684">
                  <c:v>1000000</c:v>
                </c:pt>
                <c:pt idx="685">
                  <c:v>1000000</c:v>
                </c:pt>
                <c:pt idx="686">
                  <c:v>1000000</c:v>
                </c:pt>
                <c:pt idx="687">
                  <c:v>1000000</c:v>
                </c:pt>
                <c:pt idx="688">
                  <c:v>1000000</c:v>
                </c:pt>
                <c:pt idx="689">
                  <c:v>1000000</c:v>
                </c:pt>
                <c:pt idx="690">
                  <c:v>1000000</c:v>
                </c:pt>
                <c:pt idx="691">
                  <c:v>1000000</c:v>
                </c:pt>
                <c:pt idx="692">
                  <c:v>1000000</c:v>
                </c:pt>
                <c:pt idx="693">
                  <c:v>1000000</c:v>
                </c:pt>
                <c:pt idx="694">
                  <c:v>1000000</c:v>
                </c:pt>
                <c:pt idx="695">
                  <c:v>1000000</c:v>
                </c:pt>
                <c:pt idx="696">
                  <c:v>1000000</c:v>
                </c:pt>
                <c:pt idx="697">
                  <c:v>1000000</c:v>
                </c:pt>
                <c:pt idx="698">
                  <c:v>1000000</c:v>
                </c:pt>
                <c:pt idx="699">
                  <c:v>1000000</c:v>
                </c:pt>
                <c:pt idx="700">
                  <c:v>1000000</c:v>
                </c:pt>
                <c:pt idx="701">
                  <c:v>1000000</c:v>
                </c:pt>
                <c:pt idx="702">
                  <c:v>1000000</c:v>
                </c:pt>
                <c:pt idx="703">
                  <c:v>1000000</c:v>
                </c:pt>
                <c:pt idx="704">
                  <c:v>1000000</c:v>
                </c:pt>
                <c:pt idx="705">
                  <c:v>1000000</c:v>
                </c:pt>
                <c:pt idx="706">
                  <c:v>1000000</c:v>
                </c:pt>
                <c:pt idx="707">
                  <c:v>1000000</c:v>
                </c:pt>
                <c:pt idx="708">
                  <c:v>1000000</c:v>
                </c:pt>
                <c:pt idx="709">
                  <c:v>1000000</c:v>
                </c:pt>
                <c:pt idx="710">
                  <c:v>1000000</c:v>
                </c:pt>
                <c:pt idx="711">
                  <c:v>1000000</c:v>
                </c:pt>
                <c:pt idx="712">
                  <c:v>1000000</c:v>
                </c:pt>
                <c:pt idx="713">
                  <c:v>1000000</c:v>
                </c:pt>
                <c:pt idx="714">
                  <c:v>1000000</c:v>
                </c:pt>
                <c:pt idx="715">
                  <c:v>1000000</c:v>
                </c:pt>
                <c:pt idx="716">
                  <c:v>1000000</c:v>
                </c:pt>
                <c:pt idx="717">
                  <c:v>1000000</c:v>
                </c:pt>
                <c:pt idx="718">
                  <c:v>1000000</c:v>
                </c:pt>
                <c:pt idx="719">
                  <c:v>1000000</c:v>
                </c:pt>
                <c:pt idx="720">
                  <c:v>1000000</c:v>
                </c:pt>
                <c:pt idx="721">
                  <c:v>1000000</c:v>
                </c:pt>
                <c:pt idx="722">
                  <c:v>1000000</c:v>
                </c:pt>
                <c:pt idx="723">
                  <c:v>1000000</c:v>
                </c:pt>
                <c:pt idx="724">
                  <c:v>1000000</c:v>
                </c:pt>
                <c:pt idx="725">
                  <c:v>1000000</c:v>
                </c:pt>
                <c:pt idx="726">
                  <c:v>1000000</c:v>
                </c:pt>
                <c:pt idx="727">
                  <c:v>1000000</c:v>
                </c:pt>
                <c:pt idx="728">
                  <c:v>1000000</c:v>
                </c:pt>
                <c:pt idx="729">
                  <c:v>1000000</c:v>
                </c:pt>
                <c:pt idx="730">
                  <c:v>1000000</c:v>
                </c:pt>
                <c:pt idx="731">
                  <c:v>1000000</c:v>
                </c:pt>
                <c:pt idx="732">
                  <c:v>1000000</c:v>
                </c:pt>
                <c:pt idx="733">
                  <c:v>1000000</c:v>
                </c:pt>
                <c:pt idx="734">
                  <c:v>1000000</c:v>
                </c:pt>
                <c:pt idx="735">
                  <c:v>1000000</c:v>
                </c:pt>
                <c:pt idx="736">
                  <c:v>1000000</c:v>
                </c:pt>
                <c:pt idx="737">
                  <c:v>1000000</c:v>
                </c:pt>
                <c:pt idx="738">
                  <c:v>1000000</c:v>
                </c:pt>
                <c:pt idx="739">
                  <c:v>1000000</c:v>
                </c:pt>
                <c:pt idx="740">
                  <c:v>1000000</c:v>
                </c:pt>
                <c:pt idx="741">
                  <c:v>1000000</c:v>
                </c:pt>
                <c:pt idx="742">
                  <c:v>1000000</c:v>
                </c:pt>
                <c:pt idx="743">
                  <c:v>1000000</c:v>
                </c:pt>
                <c:pt idx="744">
                  <c:v>1000000</c:v>
                </c:pt>
                <c:pt idx="745">
                  <c:v>1000000</c:v>
                </c:pt>
                <c:pt idx="746">
                  <c:v>1000000</c:v>
                </c:pt>
                <c:pt idx="747">
                  <c:v>1000000</c:v>
                </c:pt>
                <c:pt idx="748">
                  <c:v>1000000</c:v>
                </c:pt>
                <c:pt idx="749">
                  <c:v>1000000</c:v>
                </c:pt>
                <c:pt idx="750">
                  <c:v>1000000</c:v>
                </c:pt>
                <c:pt idx="751">
                  <c:v>1000000</c:v>
                </c:pt>
                <c:pt idx="752">
                  <c:v>1000000</c:v>
                </c:pt>
                <c:pt idx="753">
                  <c:v>1000000</c:v>
                </c:pt>
                <c:pt idx="754">
                  <c:v>1000000</c:v>
                </c:pt>
                <c:pt idx="755">
                  <c:v>1000000</c:v>
                </c:pt>
                <c:pt idx="756">
                  <c:v>1000000</c:v>
                </c:pt>
                <c:pt idx="757">
                  <c:v>1000000</c:v>
                </c:pt>
                <c:pt idx="758">
                  <c:v>1000000</c:v>
                </c:pt>
                <c:pt idx="759">
                  <c:v>1000000</c:v>
                </c:pt>
                <c:pt idx="760">
                  <c:v>1000000</c:v>
                </c:pt>
                <c:pt idx="761">
                  <c:v>1000000</c:v>
                </c:pt>
                <c:pt idx="762">
                  <c:v>1000000</c:v>
                </c:pt>
                <c:pt idx="763">
                  <c:v>1000000</c:v>
                </c:pt>
                <c:pt idx="764">
                  <c:v>1000000</c:v>
                </c:pt>
                <c:pt idx="765">
                  <c:v>1000000</c:v>
                </c:pt>
                <c:pt idx="766">
                  <c:v>1000000</c:v>
                </c:pt>
                <c:pt idx="767">
                  <c:v>1000000</c:v>
                </c:pt>
                <c:pt idx="768">
                  <c:v>1000000</c:v>
                </c:pt>
                <c:pt idx="769">
                  <c:v>1000000</c:v>
                </c:pt>
                <c:pt idx="770">
                  <c:v>1000000</c:v>
                </c:pt>
                <c:pt idx="771">
                  <c:v>1000000</c:v>
                </c:pt>
                <c:pt idx="772">
                  <c:v>1000000</c:v>
                </c:pt>
                <c:pt idx="773">
                  <c:v>1000000</c:v>
                </c:pt>
                <c:pt idx="774">
                  <c:v>1000000</c:v>
                </c:pt>
                <c:pt idx="775">
                  <c:v>1000000</c:v>
                </c:pt>
                <c:pt idx="776">
                  <c:v>1000000</c:v>
                </c:pt>
                <c:pt idx="777">
                  <c:v>1000000</c:v>
                </c:pt>
                <c:pt idx="778">
                  <c:v>1000000</c:v>
                </c:pt>
                <c:pt idx="779">
                  <c:v>1000000</c:v>
                </c:pt>
                <c:pt idx="780">
                  <c:v>1000000</c:v>
                </c:pt>
                <c:pt idx="781">
                  <c:v>1000000</c:v>
                </c:pt>
                <c:pt idx="782">
                  <c:v>1000000</c:v>
                </c:pt>
                <c:pt idx="783">
                  <c:v>1000000</c:v>
                </c:pt>
                <c:pt idx="784">
                  <c:v>1000000</c:v>
                </c:pt>
                <c:pt idx="785">
                  <c:v>1000000</c:v>
                </c:pt>
                <c:pt idx="786">
                  <c:v>1000000</c:v>
                </c:pt>
                <c:pt idx="787">
                  <c:v>1000000</c:v>
                </c:pt>
                <c:pt idx="788">
                  <c:v>1000000</c:v>
                </c:pt>
                <c:pt idx="789">
                  <c:v>1000000</c:v>
                </c:pt>
                <c:pt idx="790">
                  <c:v>1000000</c:v>
                </c:pt>
                <c:pt idx="791">
                  <c:v>1000000</c:v>
                </c:pt>
                <c:pt idx="792">
                  <c:v>1000000</c:v>
                </c:pt>
                <c:pt idx="793">
                  <c:v>1000000</c:v>
                </c:pt>
                <c:pt idx="794">
                  <c:v>1000000</c:v>
                </c:pt>
                <c:pt idx="795">
                  <c:v>1000000</c:v>
                </c:pt>
                <c:pt idx="796">
                  <c:v>1000000</c:v>
                </c:pt>
                <c:pt idx="797">
                  <c:v>1000000</c:v>
                </c:pt>
                <c:pt idx="798">
                  <c:v>1000000</c:v>
                </c:pt>
                <c:pt idx="799">
                  <c:v>1000000</c:v>
                </c:pt>
                <c:pt idx="800">
                  <c:v>1000000</c:v>
                </c:pt>
                <c:pt idx="801">
                  <c:v>1000000</c:v>
                </c:pt>
                <c:pt idx="802">
                  <c:v>1000000</c:v>
                </c:pt>
                <c:pt idx="803">
                  <c:v>1000000</c:v>
                </c:pt>
                <c:pt idx="804">
                  <c:v>1000000</c:v>
                </c:pt>
                <c:pt idx="805">
                  <c:v>1000000</c:v>
                </c:pt>
                <c:pt idx="806">
                  <c:v>1000000</c:v>
                </c:pt>
                <c:pt idx="807">
                  <c:v>500000</c:v>
                </c:pt>
                <c:pt idx="808">
                  <c:v>500000</c:v>
                </c:pt>
                <c:pt idx="809">
                  <c:v>2000000</c:v>
                </c:pt>
                <c:pt idx="810">
                  <c:v>2000000</c:v>
                </c:pt>
                <c:pt idx="811">
                  <c:v>2000000</c:v>
                </c:pt>
                <c:pt idx="812">
                  <c:v>2000000</c:v>
                </c:pt>
                <c:pt idx="813">
                  <c:v>2000000</c:v>
                </c:pt>
                <c:pt idx="814">
                  <c:v>2000000</c:v>
                </c:pt>
                <c:pt idx="815">
                  <c:v>2000000</c:v>
                </c:pt>
                <c:pt idx="816">
                  <c:v>2000000</c:v>
                </c:pt>
                <c:pt idx="817">
                  <c:v>2000000</c:v>
                </c:pt>
                <c:pt idx="818">
                  <c:v>2000000</c:v>
                </c:pt>
                <c:pt idx="819">
                  <c:v>2000000</c:v>
                </c:pt>
                <c:pt idx="820">
                  <c:v>2000000</c:v>
                </c:pt>
                <c:pt idx="821">
                  <c:v>2000000</c:v>
                </c:pt>
                <c:pt idx="822">
                  <c:v>2000000</c:v>
                </c:pt>
                <c:pt idx="823">
                  <c:v>2000000</c:v>
                </c:pt>
                <c:pt idx="824">
                  <c:v>2000000</c:v>
                </c:pt>
                <c:pt idx="825">
                  <c:v>2000000</c:v>
                </c:pt>
                <c:pt idx="826">
                  <c:v>2000000</c:v>
                </c:pt>
                <c:pt idx="827">
                  <c:v>2000000</c:v>
                </c:pt>
                <c:pt idx="828">
                  <c:v>2000000</c:v>
                </c:pt>
                <c:pt idx="829">
                  <c:v>2000000</c:v>
                </c:pt>
                <c:pt idx="830">
                  <c:v>2000000</c:v>
                </c:pt>
                <c:pt idx="831">
                  <c:v>2000000</c:v>
                </c:pt>
                <c:pt idx="832">
                  <c:v>2000000</c:v>
                </c:pt>
                <c:pt idx="833">
                  <c:v>2000000</c:v>
                </c:pt>
                <c:pt idx="834">
                  <c:v>2000000</c:v>
                </c:pt>
                <c:pt idx="835">
                  <c:v>2000000</c:v>
                </c:pt>
                <c:pt idx="836">
                  <c:v>2000000</c:v>
                </c:pt>
                <c:pt idx="837">
                  <c:v>2000000</c:v>
                </c:pt>
                <c:pt idx="838">
                  <c:v>2000000</c:v>
                </c:pt>
                <c:pt idx="839">
                  <c:v>2000000</c:v>
                </c:pt>
                <c:pt idx="840">
                  <c:v>2000000</c:v>
                </c:pt>
                <c:pt idx="841">
                  <c:v>2000000</c:v>
                </c:pt>
                <c:pt idx="842">
                  <c:v>2000000</c:v>
                </c:pt>
                <c:pt idx="843">
                  <c:v>2000000</c:v>
                </c:pt>
                <c:pt idx="844">
                  <c:v>2000000</c:v>
                </c:pt>
                <c:pt idx="845">
                  <c:v>2000000</c:v>
                </c:pt>
                <c:pt idx="846">
                  <c:v>2000000</c:v>
                </c:pt>
                <c:pt idx="847">
                  <c:v>2000000</c:v>
                </c:pt>
                <c:pt idx="848">
                  <c:v>2000000</c:v>
                </c:pt>
                <c:pt idx="849">
                  <c:v>2000000</c:v>
                </c:pt>
                <c:pt idx="850">
                  <c:v>2000000</c:v>
                </c:pt>
                <c:pt idx="851">
                  <c:v>2000000</c:v>
                </c:pt>
                <c:pt idx="852">
                  <c:v>2000000</c:v>
                </c:pt>
                <c:pt idx="853">
                  <c:v>2000000</c:v>
                </c:pt>
                <c:pt idx="854">
                  <c:v>2000000</c:v>
                </c:pt>
                <c:pt idx="855">
                  <c:v>2000000</c:v>
                </c:pt>
                <c:pt idx="856">
                  <c:v>2000000</c:v>
                </c:pt>
                <c:pt idx="857">
                  <c:v>2000000</c:v>
                </c:pt>
                <c:pt idx="858">
                  <c:v>2000000</c:v>
                </c:pt>
                <c:pt idx="859">
                  <c:v>2000000</c:v>
                </c:pt>
                <c:pt idx="860">
                  <c:v>2000000</c:v>
                </c:pt>
                <c:pt idx="861">
                  <c:v>2000000</c:v>
                </c:pt>
                <c:pt idx="862">
                  <c:v>2000000</c:v>
                </c:pt>
                <c:pt idx="863">
                  <c:v>2000000</c:v>
                </c:pt>
                <c:pt idx="864">
                  <c:v>2000000</c:v>
                </c:pt>
                <c:pt idx="865">
                  <c:v>2000000</c:v>
                </c:pt>
                <c:pt idx="866">
                  <c:v>2000000</c:v>
                </c:pt>
                <c:pt idx="867">
                  <c:v>2000000</c:v>
                </c:pt>
                <c:pt idx="868">
                  <c:v>2000000</c:v>
                </c:pt>
                <c:pt idx="869">
                  <c:v>2000000</c:v>
                </c:pt>
                <c:pt idx="870">
                  <c:v>2000000</c:v>
                </c:pt>
                <c:pt idx="871">
                  <c:v>2000000</c:v>
                </c:pt>
                <c:pt idx="872">
                  <c:v>2000000</c:v>
                </c:pt>
                <c:pt idx="873">
                  <c:v>2000000</c:v>
                </c:pt>
                <c:pt idx="874">
                  <c:v>2000000</c:v>
                </c:pt>
                <c:pt idx="875">
                  <c:v>2000000</c:v>
                </c:pt>
                <c:pt idx="876">
                  <c:v>2000000</c:v>
                </c:pt>
                <c:pt idx="877">
                  <c:v>2000000</c:v>
                </c:pt>
                <c:pt idx="878">
                  <c:v>2000000</c:v>
                </c:pt>
                <c:pt idx="879">
                  <c:v>2000000</c:v>
                </c:pt>
                <c:pt idx="880">
                  <c:v>2000000</c:v>
                </c:pt>
                <c:pt idx="881">
                  <c:v>2000000</c:v>
                </c:pt>
                <c:pt idx="882">
                  <c:v>2000000</c:v>
                </c:pt>
                <c:pt idx="883">
                  <c:v>2000000</c:v>
                </c:pt>
                <c:pt idx="884">
                  <c:v>2000000</c:v>
                </c:pt>
                <c:pt idx="885">
                  <c:v>2000000</c:v>
                </c:pt>
                <c:pt idx="886">
                  <c:v>2000000</c:v>
                </c:pt>
                <c:pt idx="887">
                  <c:v>2000000</c:v>
                </c:pt>
                <c:pt idx="888">
                  <c:v>2000000</c:v>
                </c:pt>
                <c:pt idx="889">
                  <c:v>2000000</c:v>
                </c:pt>
                <c:pt idx="890">
                  <c:v>2000000</c:v>
                </c:pt>
                <c:pt idx="891">
                  <c:v>2000000</c:v>
                </c:pt>
                <c:pt idx="892">
                  <c:v>2000000</c:v>
                </c:pt>
                <c:pt idx="893">
                  <c:v>2000000</c:v>
                </c:pt>
                <c:pt idx="894">
                  <c:v>2000000</c:v>
                </c:pt>
                <c:pt idx="895">
                  <c:v>2000000</c:v>
                </c:pt>
                <c:pt idx="896">
                  <c:v>2000000</c:v>
                </c:pt>
                <c:pt idx="897">
                  <c:v>2000000</c:v>
                </c:pt>
                <c:pt idx="898">
                  <c:v>2000000</c:v>
                </c:pt>
                <c:pt idx="899">
                  <c:v>2000000</c:v>
                </c:pt>
                <c:pt idx="900">
                  <c:v>2000000</c:v>
                </c:pt>
                <c:pt idx="901">
                  <c:v>2000000</c:v>
                </c:pt>
                <c:pt idx="902">
                  <c:v>2000000</c:v>
                </c:pt>
                <c:pt idx="903">
                  <c:v>2000000</c:v>
                </c:pt>
                <c:pt idx="904">
                  <c:v>2000000</c:v>
                </c:pt>
                <c:pt idx="905">
                  <c:v>2000000</c:v>
                </c:pt>
                <c:pt idx="906">
                  <c:v>2000000</c:v>
                </c:pt>
                <c:pt idx="907">
                  <c:v>2000000</c:v>
                </c:pt>
                <c:pt idx="908">
                  <c:v>2000000</c:v>
                </c:pt>
                <c:pt idx="909">
                  <c:v>2000000</c:v>
                </c:pt>
                <c:pt idx="910">
                  <c:v>2000000</c:v>
                </c:pt>
                <c:pt idx="911">
                  <c:v>2000000</c:v>
                </c:pt>
                <c:pt idx="912">
                  <c:v>2000000</c:v>
                </c:pt>
                <c:pt idx="913">
                  <c:v>2000000</c:v>
                </c:pt>
                <c:pt idx="914">
                  <c:v>2000000</c:v>
                </c:pt>
                <c:pt idx="915">
                  <c:v>2000000</c:v>
                </c:pt>
                <c:pt idx="916">
                  <c:v>2000000</c:v>
                </c:pt>
                <c:pt idx="917">
                  <c:v>200000</c:v>
                </c:pt>
                <c:pt idx="918">
                  <c:v>200000</c:v>
                </c:pt>
                <c:pt idx="919">
                  <c:v>200000</c:v>
                </c:pt>
                <c:pt idx="920">
                  <c:v>200000</c:v>
                </c:pt>
                <c:pt idx="921">
                  <c:v>200000</c:v>
                </c:pt>
                <c:pt idx="922">
                  <c:v>200000</c:v>
                </c:pt>
                <c:pt idx="923">
                  <c:v>200000</c:v>
                </c:pt>
                <c:pt idx="924">
                  <c:v>200000</c:v>
                </c:pt>
                <c:pt idx="925">
                  <c:v>200000</c:v>
                </c:pt>
                <c:pt idx="926">
                  <c:v>200000</c:v>
                </c:pt>
                <c:pt idx="927">
                  <c:v>200000</c:v>
                </c:pt>
                <c:pt idx="928">
                  <c:v>200000</c:v>
                </c:pt>
                <c:pt idx="929">
                  <c:v>200000</c:v>
                </c:pt>
                <c:pt idx="930">
                  <c:v>200000</c:v>
                </c:pt>
                <c:pt idx="931">
                  <c:v>200000</c:v>
                </c:pt>
                <c:pt idx="932">
                  <c:v>200000</c:v>
                </c:pt>
                <c:pt idx="933">
                  <c:v>200000</c:v>
                </c:pt>
                <c:pt idx="934">
                  <c:v>1000000</c:v>
                </c:pt>
                <c:pt idx="935">
                  <c:v>100000</c:v>
                </c:pt>
                <c:pt idx="936">
                  <c:v>100000</c:v>
                </c:pt>
                <c:pt idx="937">
                  <c:v>100000</c:v>
                </c:pt>
                <c:pt idx="938">
                  <c:v>100000</c:v>
                </c:pt>
                <c:pt idx="939">
                  <c:v>100000</c:v>
                </c:pt>
                <c:pt idx="940">
                  <c:v>100000</c:v>
                </c:pt>
                <c:pt idx="941">
                  <c:v>100000</c:v>
                </c:pt>
                <c:pt idx="942">
                  <c:v>100000</c:v>
                </c:pt>
                <c:pt idx="943">
                  <c:v>100000</c:v>
                </c:pt>
                <c:pt idx="944">
                  <c:v>100000</c:v>
                </c:pt>
                <c:pt idx="945">
                  <c:v>100000</c:v>
                </c:pt>
                <c:pt idx="946">
                  <c:v>100000</c:v>
                </c:pt>
                <c:pt idx="947">
                  <c:v>100000</c:v>
                </c:pt>
                <c:pt idx="948">
                  <c:v>100000</c:v>
                </c:pt>
                <c:pt idx="949">
                  <c:v>100000</c:v>
                </c:pt>
                <c:pt idx="950">
                  <c:v>100000</c:v>
                </c:pt>
                <c:pt idx="951">
                  <c:v>100000</c:v>
                </c:pt>
                <c:pt idx="952">
                  <c:v>100000</c:v>
                </c:pt>
                <c:pt idx="953">
                  <c:v>100000</c:v>
                </c:pt>
                <c:pt idx="954">
                  <c:v>100000</c:v>
                </c:pt>
                <c:pt idx="955">
                  <c:v>100000</c:v>
                </c:pt>
                <c:pt idx="956">
                  <c:v>100000</c:v>
                </c:pt>
                <c:pt idx="957">
                  <c:v>100000</c:v>
                </c:pt>
                <c:pt idx="958">
                  <c:v>100000</c:v>
                </c:pt>
                <c:pt idx="959">
                  <c:v>100000</c:v>
                </c:pt>
                <c:pt idx="960">
                  <c:v>100000</c:v>
                </c:pt>
                <c:pt idx="961">
                  <c:v>100000</c:v>
                </c:pt>
                <c:pt idx="962">
                  <c:v>100000</c:v>
                </c:pt>
                <c:pt idx="963">
                  <c:v>100000</c:v>
                </c:pt>
                <c:pt idx="964">
                  <c:v>100000</c:v>
                </c:pt>
                <c:pt idx="965">
                  <c:v>100000</c:v>
                </c:pt>
                <c:pt idx="966">
                  <c:v>100000</c:v>
                </c:pt>
                <c:pt idx="967">
                  <c:v>100000</c:v>
                </c:pt>
                <c:pt idx="968">
                  <c:v>100000</c:v>
                </c:pt>
                <c:pt idx="969">
                  <c:v>100000</c:v>
                </c:pt>
                <c:pt idx="970">
                  <c:v>100000</c:v>
                </c:pt>
                <c:pt idx="971">
                  <c:v>100000</c:v>
                </c:pt>
                <c:pt idx="972">
                  <c:v>100000</c:v>
                </c:pt>
                <c:pt idx="973">
                  <c:v>100000</c:v>
                </c:pt>
                <c:pt idx="974">
                  <c:v>100000</c:v>
                </c:pt>
                <c:pt idx="975">
                  <c:v>100000</c:v>
                </c:pt>
                <c:pt idx="976">
                  <c:v>100000</c:v>
                </c:pt>
                <c:pt idx="977">
                  <c:v>100000</c:v>
                </c:pt>
                <c:pt idx="978">
                  <c:v>100000</c:v>
                </c:pt>
                <c:pt idx="979">
                  <c:v>100000</c:v>
                </c:pt>
                <c:pt idx="980">
                  <c:v>100000</c:v>
                </c:pt>
                <c:pt idx="981">
                  <c:v>100000</c:v>
                </c:pt>
                <c:pt idx="982">
                  <c:v>100000</c:v>
                </c:pt>
                <c:pt idx="983">
                  <c:v>100000</c:v>
                </c:pt>
                <c:pt idx="984">
                  <c:v>100000</c:v>
                </c:pt>
                <c:pt idx="985">
                  <c:v>100000</c:v>
                </c:pt>
                <c:pt idx="986">
                  <c:v>100000</c:v>
                </c:pt>
                <c:pt idx="987">
                  <c:v>100000</c:v>
                </c:pt>
                <c:pt idx="988">
                  <c:v>100000</c:v>
                </c:pt>
                <c:pt idx="989">
                  <c:v>100000</c:v>
                </c:pt>
                <c:pt idx="990">
                  <c:v>100000</c:v>
                </c:pt>
                <c:pt idx="991">
                  <c:v>100000</c:v>
                </c:pt>
                <c:pt idx="992">
                  <c:v>100000</c:v>
                </c:pt>
                <c:pt idx="993">
                  <c:v>100000</c:v>
                </c:pt>
                <c:pt idx="994">
                  <c:v>100000</c:v>
                </c:pt>
                <c:pt idx="995">
                  <c:v>100000</c:v>
                </c:pt>
                <c:pt idx="996">
                  <c:v>100000</c:v>
                </c:pt>
                <c:pt idx="997">
                  <c:v>100000</c:v>
                </c:pt>
                <c:pt idx="998">
                  <c:v>100000</c:v>
                </c:pt>
                <c:pt idx="999">
                  <c:v>100000</c:v>
                </c:pt>
                <c:pt idx="1000">
                  <c:v>100000</c:v>
                </c:pt>
                <c:pt idx="1001">
                  <c:v>100000</c:v>
                </c:pt>
                <c:pt idx="1002">
                  <c:v>100000</c:v>
                </c:pt>
                <c:pt idx="1003">
                  <c:v>100000</c:v>
                </c:pt>
                <c:pt idx="1004">
                  <c:v>100000</c:v>
                </c:pt>
                <c:pt idx="1005">
                  <c:v>100000</c:v>
                </c:pt>
                <c:pt idx="1006">
                  <c:v>100000</c:v>
                </c:pt>
                <c:pt idx="1007">
                  <c:v>100000</c:v>
                </c:pt>
                <c:pt idx="1008">
                  <c:v>100000</c:v>
                </c:pt>
                <c:pt idx="1009">
                  <c:v>100000</c:v>
                </c:pt>
                <c:pt idx="1010">
                  <c:v>100000</c:v>
                </c:pt>
                <c:pt idx="1011">
                  <c:v>100000</c:v>
                </c:pt>
                <c:pt idx="1012">
                  <c:v>100000</c:v>
                </c:pt>
                <c:pt idx="1013">
                  <c:v>100000</c:v>
                </c:pt>
                <c:pt idx="1014">
                  <c:v>100000</c:v>
                </c:pt>
                <c:pt idx="1015">
                  <c:v>100000</c:v>
                </c:pt>
                <c:pt idx="1016">
                  <c:v>100000</c:v>
                </c:pt>
                <c:pt idx="1017">
                  <c:v>100000</c:v>
                </c:pt>
                <c:pt idx="1018">
                  <c:v>100000</c:v>
                </c:pt>
                <c:pt idx="1019">
                  <c:v>100000</c:v>
                </c:pt>
                <c:pt idx="1020">
                  <c:v>100000</c:v>
                </c:pt>
                <c:pt idx="1021">
                  <c:v>100000</c:v>
                </c:pt>
                <c:pt idx="1022">
                  <c:v>100000</c:v>
                </c:pt>
                <c:pt idx="1023">
                  <c:v>100000</c:v>
                </c:pt>
                <c:pt idx="1024">
                  <c:v>100000</c:v>
                </c:pt>
                <c:pt idx="1025">
                  <c:v>100000</c:v>
                </c:pt>
                <c:pt idx="1026">
                  <c:v>100000</c:v>
                </c:pt>
                <c:pt idx="1027">
                  <c:v>100000</c:v>
                </c:pt>
                <c:pt idx="1028">
                  <c:v>100000</c:v>
                </c:pt>
                <c:pt idx="1029">
                  <c:v>100000</c:v>
                </c:pt>
                <c:pt idx="1030">
                  <c:v>100000</c:v>
                </c:pt>
                <c:pt idx="1031">
                  <c:v>100000</c:v>
                </c:pt>
                <c:pt idx="1032">
                  <c:v>100000</c:v>
                </c:pt>
                <c:pt idx="1033">
                  <c:v>100000</c:v>
                </c:pt>
                <c:pt idx="1034">
                  <c:v>100000</c:v>
                </c:pt>
                <c:pt idx="1035">
                  <c:v>100000</c:v>
                </c:pt>
                <c:pt idx="1036">
                  <c:v>100000</c:v>
                </c:pt>
                <c:pt idx="1037">
                  <c:v>100000</c:v>
                </c:pt>
                <c:pt idx="1038">
                  <c:v>100000</c:v>
                </c:pt>
                <c:pt idx="1039">
                  <c:v>100000</c:v>
                </c:pt>
                <c:pt idx="1040">
                  <c:v>100000</c:v>
                </c:pt>
                <c:pt idx="1041">
                  <c:v>100000</c:v>
                </c:pt>
                <c:pt idx="1042">
                  <c:v>100000</c:v>
                </c:pt>
                <c:pt idx="1043">
                  <c:v>100000</c:v>
                </c:pt>
                <c:pt idx="1044">
                  <c:v>100000</c:v>
                </c:pt>
                <c:pt idx="1045">
                  <c:v>100000</c:v>
                </c:pt>
                <c:pt idx="1046">
                  <c:v>100000</c:v>
                </c:pt>
                <c:pt idx="1047">
                  <c:v>100000</c:v>
                </c:pt>
                <c:pt idx="1048">
                  <c:v>100000</c:v>
                </c:pt>
                <c:pt idx="1049">
                  <c:v>100000</c:v>
                </c:pt>
                <c:pt idx="1050">
                  <c:v>100000</c:v>
                </c:pt>
                <c:pt idx="1051">
                  <c:v>100000</c:v>
                </c:pt>
                <c:pt idx="1052">
                  <c:v>100000</c:v>
                </c:pt>
                <c:pt idx="1053">
                  <c:v>100000</c:v>
                </c:pt>
                <c:pt idx="1054">
                  <c:v>100000</c:v>
                </c:pt>
                <c:pt idx="1055">
                  <c:v>100000</c:v>
                </c:pt>
                <c:pt idx="1056">
                  <c:v>100000</c:v>
                </c:pt>
                <c:pt idx="1057">
                  <c:v>100000</c:v>
                </c:pt>
                <c:pt idx="1058">
                  <c:v>100000</c:v>
                </c:pt>
                <c:pt idx="1059">
                  <c:v>100000</c:v>
                </c:pt>
                <c:pt idx="1060">
                  <c:v>100000</c:v>
                </c:pt>
                <c:pt idx="1061">
                  <c:v>100000</c:v>
                </c:pt>
                <c:pt idx="1062">
                  <c:v>100000</c:v>
                </c:pt>
                <c:pt idx="1063">
                  <c:v>100000</c:v>
                </c:pt>
                <c:pt idx="1064">
                  <c:v>100000</c:v>
                </c:pt>
                <c:pt idx="1065">
                  <c:v>100000</c:v>
                </c:pt>
                <c:pt idx="1066">
                  <c:v>100000</c:v>
                </c:pt>
                <c:pt idx="1067">
                  <c:v>100000</c:v>
                </c:pt>
                <c:pt idx="1068">
                  <c:v>100000</c:v>
                </c:pt>
                <c:pt idx="1069">
                  <c:v>100000</c:v>
                </c:pt>
                <c:pt idx="1070">
                  <c:v>100000</c:v>
                </c:pt>
                <c:pt idx="1071">
                  <c:v>100000</c:v>
                </c:pt>
                <c:pt idx="1072">
                  <c:v>100000</c:v>
                </c:pt>
                <c:pt idx="1073">
                  <c:v>100000</c:v>
                </c:pt>
                <c:pt idx="1074">
                  <c:v>100000</c:v>
                </c:pt>
                <c:pt idx="1075">
                  <c:v>100000</c:v>
                </c:pt>
                <c:pt idx="1076">
                  <c:v>100000</c:v>
                </c:pt>
                <c:pt idx="1077">
                  <c:v>100000</c:v>
                </c:pt>
                <c:pt idx="1078">
                  <c:v>100000</c:v>
                </c:pt>
                <c:pt idx="1079">
                  <c:v>100000</c:v>
                </c:pt>
                <c:pt idx="1080">
                  <c:v>100000</c:v>
                </c:pt>
                <c:pt idx="1081">
                  <c:v>100000</c:v>
                </c:pt>
                <c:pt idx="1082">
                  <c:v>100000</c:v>
                </c:pt>
                <c:pt idx="1083">
                  <c:v>100000</c:v>
                </c:pt>
                <c:pt idx="1084">
                  <c:v>100000</c:v>
                </c:pt>
                <c:pt idx="1085">
                  <c:v>100000</c:v>
                </c:pt>
                <c:pt idx="1086">
                  <c:v>400000</c:v>
                </c:pt>
                <c:pt idx="1087">
                  <c:v>400000</c:v>
                </c:pt>
                <c:pt idx="1088">
                  <c:v>400000</c:v>
                </c:pt>
                <c:pt idx="1089">
                  <c:v>400000</c:v>
                </c:pt>
                <c:pt idx="1090">
                  <c:v>400000</c:v>
                </c:pt>
                <c:pt idx="1091">
                  <c:v>400000</c:v>
                </c:pt>
                <c:pt idx="1092">
                  <c:v>400000</c:v>
                </c:pt>
                <c:pt idx="1093">
                  <c:v>400000</c:v>
                </c:pt>
                <c:pt idx="1094">
                  <c:v>400000</c:v>
                </c:pt>
                <c:pt idx="1095">
                  <c:v>400000</c:v>
                </c:pt>
                <c:pt idx="1096">
                  <c:v>400000</c:v>
                </c:pt>
                <c:pt idx="1097">
                  <c:v>400000</c:v>
                </c:pt>
                <c:pt idx="1098">
                  <c:v>400000</c:v>
                </c:pt>
                <c:pt idx="1099">
                  <c:v>400000</c:v>
                </c:pt>
                <c:pt idx="1100">
                  <c:v>400000</c:v>
                </c:pt>
                <c:pt idx="1101">
                  <c:v>400000</c:v>
                </c:pt>
                <c:pt idx="1102">
                  <c:v>400000</c:v>
                </c:pt>
                <c:pt idx="1103">
                  <c:v>400000</c:v>
                </c:pt>
                <c:pt idx="1104">
                  <c:v>400000</c:v>
                </c:pt>
                <c:pt idx="1105">
                  <c:v>400000</c:v>
                </c:pt>
                <c:pt idx="1106">
                  <c:v>400000</c:v>
                </c:pt>
                <c:pt idx="1107">
                  <c:v>400000</c:v>
                </c:pt>
                <c:pt idx="1108">
                  <c:v>400000</c:v>
                </c:pt>
                <c:pt idx="1109">
                  <c:v>400000</c:v>
                </c:pt>
                <c:pt idx="1110">
                  <c:v>400000</c:v>
                </c:pt>
                <c:pt idx="1111">
                  <c:v>400000</c:v>
                </c:pt>
                <c:pt idx="1112">
                  <c:v>400000</c:v>
                </c:pt>
                <c:pt idx="1113">
                  <c:v>400000</c:v>
                </c:pt>
                <c:pt idx="1114">
                  <c:v>400000</c:v>
                </c:pt>
                <c:pt idx="1115">
                  <c:v>400000</c:v>
                </c:pt>
                <c:pt idx="1116">
                  <c:v>400000</c:v>
                </c:pt>
                <c:pt idx="1117">
                  <c:v>400000</c:v>
                </c:pt>
                <c:pt idx="1118">
                  <c:v>400000</c:v>
                </c:pt>
                <c:pt idx="1119">
                  <c:v>400000</c:v>
                </c:pt>
                <c:pt idx="1120">
                  <c:v>400000</c:v>
                </c:pt>
                <c:pt idx="1121">
                  <c:v>400000</c:v>
                </c:pt>
                <c:pt idx="1122">
                  <c:v>400000</c:v>
                </c:pt>
                <c:pt idx="1123">
                  <c:v>400000</c:v>
                </c:pt>
                <c:pt idx="1124">
                  <c:v>400000</c:v>
                </c:pt>
                <c:pt idx="1125">
                  <c:v>400000</c:v>
                </c:pt>
                <c:pt idx="1126">
                  <c:v>400000</c:v>
                </c:pt>
                <c:pt idx="1127">
                  <c:v>400000</c:v>
                </c:pt>
                <c:pt idx="1128">
                  <c:v>400000</c:v>
                </c:pt>
                <c:pt idx="1129">
                  <c:v>400000</c:v>
                </c:pt>
                <c:pt idx="1130">
                  <c:v>400000</c:v>
                </c:pt>
                <c:pt idx="1131">
                  <c:v>400000</c:v>
                </c:pt>
                <c:pt idx="1132">
                  <c:v>400000</c:v>
                </c:pt>
                <c:pt idx="1133">
                  <c:v>400000</c:v>
                </c:pt>
                <c:pt idx="1134">
                  <c:v>400000</c:v>
                </c:pt>
                <c:pt idx="1135">
                  <c:v>400000</c:v>
                </c:pt>
                <c:pt idx="1136">
                  <c:v>400000</c:v>
                </c:pt>
                <c:pt idx="1137">
                  <c:v>400000</c:v>
                </c:pt>
                <c:pt idx="1138">
                  <c:v>400000</c:v>
                </c:pt>
                <c:pt idx="1139">
                  <c:v>400000</c:v>
                </c:pt>
                <c:pt idx="1140">
                  <c:v>400000</c:v>
                </c:pt>
                <c:pt idx="1141">
                  <c:v>400000</c:v>
                </c:pt>
                <c:pt idx="1142">
                  <c:v>400000</c:v>
                </c:pt>
                <c:pt idx="1143">
                  <c:v>400000</c:v>
                </c:pt>
                <c:pt idx="1144">
                  <c:v>400000</c:v>
                </c:pt>
                <c:pt idx="1145">
                  <c:v>400000</c:v>
                </c:pt>
                <c:pt idx="1146">
                  <c:v>400000</c:v>
                </c:pt>
                <c:pt idx="1147">
                  <c:v>400000</c:v>
                </c:pt>
                <c:pt idx="1148">
                  <c:v>400000</c:v>
                </c:pt>
                <c:pt idx="1149">
                  <c:v>400000</c:v>
                </c:pt>
                <c:pt idx="1150">
                  <c:v>400000</c:v>
                </c:pt>
                <c:pt idx="1151">
                  <c:v>400000</c:v>
                </c:pt>
                <c:pt idx="1152">
                  <c:v>400000</c:v>
                </c:pt>
                <c:pt idx="1153">
                  <c:v>400000</c:v>
                </c:pt>
                <c:pt idx="1154">
                  <c:v>400000</c:v>
                </c:pt>
                <c:pt idx="1155">
                  <c:v>400000</c:v>
                </c:pt>
                <c:pt idx="1156">
                  <c:v>400000</c:v>
                </c:pt>
                <c:pt idx="1157">
                  <c:v>400000</c:v>
                </c:pt>
                <c:pt idx="1158">
                  <c:v>400000</c:v>
                </c:pt>
                <c:pt idx="1159">
                  <c:v>400000</c:v>
                </c:pt>
                <c:pt idx="1160">
                  <c:v>400000</c:v>
                </c:pt>
                <c:pt idx="1161">
                  <c:v>400000</c:v>
                </c:pt>
                <c:pt idx="1162">
                  <c:v>400000</c:v>
                </c:pt>
                <c:pt idx="1163">
                  <c:v>400000</c:v>
                </c:pt>
                <c:pt idx="1164">
                  <c:v>400000</c:v>
                </c:pt>
                <c:pt idx="1165">
                  <c:v>400000</c:v>
                </c:pt>
                <c:pt idx="1166">
                  <c:v>400000</c:v>
                </c:pt>
                <c:pt idx="1167">
                  <c:v>400000</c:v>
                </c:pt>
                <c:pt idx="1168">
                  <c:v>400000</c:v>
                </c:pt>
                <c:pt idx="1169">
                  <c:v>400000</c:v>
                </c:pt>
                <c:pt idx="1170">
                  <c:v>400000</c:v>
                </c:pt>
                <c:pt idx="1171">
                  <c:v>400000</c:v>
                </c:pt>
                <c:pt idx="1172">
                  <c:v>400000</c:v>
                </c:pt>
                <c:pt idx="1173">
                  <c:v>400000</c:v>
                </c:pt>
                <c:pt idx="1174">
                  <c:v>400000</c:v>
                </c:pt>
                <c:pt idx="1175">
                  <c:v>400000</c:v>
                </c:pt>
                <c:pt idx="1176">
                  <c:v>400000</c:v>
                </c:pt>
                <c:pt idx="1177">
                  <c:v>400000</c:v>
                </c:pt>
                <c:pt idx="1178">
                  <c:v>400000</c:v>
                </c:pt>
                <c:pt idx="1179">
                  <c:v>400000</c:v>
                </c:pt>
                <c:pt idx="1180">
                  <c:v>400000</c:v>
                </c:pt>
                <c:pt idx="1181">
                  <c:v>400000</c:v>
                </c:pt>
                <c:pt idx="1182">
                  <c:v>400000</c:v>
                </c:pt>
                <c:pt idx="1183">
                  <c:v>400000</c:v>
                </c:pt>
                <c:pt idx="1184">
                  <c:v>400000</c:v>
                </c:pt>
                <c:pt idx="1185">
                  <c:v>400000</c:v>
                </c:pt>
                <c:pt idx="1186">
                  <c:v>400000</c:v>
                </c:pt>
                <c:pt idx="1187">
                  <c:v>400000</c:v>
                </c:pt>
                <c:pt idx="1188">
                  <c:v>400000</c:v>
                </c:pt>
                <c:pt idx="1189">
                  <c:v>400000</c:v>
                </c:pt>
                <c:pt idx="1190">
                  <c:v>400000</c:v>
                </c:pt>
                <c:pt idx="1191">
                  <c:v>400000</c:v>
                </c:pt>
                <c:pt idx="1192">
                  <c:v>400000</c:v>
                </c:pt>
                <c:pt idx="1193">
                  <c:v>400000</c:v>
                </c:pt>
                <c:pt idx="1194">
                  <c:v>400000</c:v>
                </c:pt>
                <c:pt idx="1195">
                  <c:v>400000</c:v>
                </c:pt>
                <c:pt idx="1196">
                  <c:v>400000</c:v>
                </c:pt>
                <c:pt idx="1197">
                  <c:v>400000</c:v>
                </c:pt>
                <c:pt idx="1198">
                  <c:v>400000</c:v>
                </c:pt>
                <c:pt idx="1199">
                  <c:v>400000</c:v>
                </c:pt>
                <c:pt idx="1200">
                  <c:v>400000</c:v>
                </c:pt>
                <c:pt idx="1201">
                  <c:v>400000</c:v>
                </c:pt>
                <c:pt idx="1202">
                  <c:v>400000</c:v>
                </c:pt>
                <c:pt idx="1203">
                  <c:v>400000</c:v>
                </c:pt>
                <c:pt idx="1204">
                  <c:v>400000</c:v>
                </c:pt>
                <c:pt idx="1205">
                  <c:v>400000</c:v>
                </c:pt>
                <c:pt idx="1206">
                  <c:v>400000</c:v>
                </c:pt>
                <c:pt idx="1207">
                  <c:v>400000</c:v>
                </c:pt>
                <c:pt idx="1208">
                  <c:v>400000</c:v>
                </c:pt>
                <c:pt idx="1209">
                  <c:v>400000</c:v>
                </c:pt>
                <c:pt idx="1210">
                  <c:v>400000</c:v>
                </c:pt>
                <c:pt idx="1211">
                  <c:v>400000</c:v>
                </c:pt>
                <c:pt idx="1212">
                  <c:v>400000</c:v>
                </c:pt>
                <c:pt idx="1213">
                  <c:v>400000</c:v>
                </c:pt>
                <c:pt idx="1214">
                  <c:v>400000</c:v>
                </c:pt>
                <c:pt idx="1215">
                  <c:v>400000</c:v>
                </c:pt>
                <c:pt idx="1216">
                  <c:v>400000</c:v>
                </c:pt>
                <c:pt idx="1217">
                  <c:v>400000</c:v>
                </c:pt>
                <c:pt idx="1218">
                  <c:v>400000</c:v>
                </c:pt>
                <c:pt idx="1219">
                  <c:v>400000</c:v>
                </c:pt>
                <c:pt idx="1220">
                  <c:v>400000</c:v>
                </c:pt>
                <c:pt idx="1221">
                  <c:v>400000</c:v>
                </c:pt>
                <c:pt idx="1222">
                  <c:v>400000</c:v>
                </c:pt>
                <c:pt idx="1223">
                  <c:v>400000</c:v>
                </c:pt>
                <c:pt idx="1224">
                  <c:v>400000</c:v>
                </c:pt>
                <c:pt idx="1225">
                  <c:v>400000</c:v>
                </c:pt>
                <c:pt idx="1226">
                  <c:v>400000</c:v>
                </c:pt>
                <c:pt idx="1227">
                  <c:v>400000</c:v>
                </c:pt>
                <c:pt idx="1228">
                  <c:v>400000</c:v>
                </c:pt>
                <c:pt idx="1229">
                  <c:v>400000</c:v>
                </c:pt>
                <c:pt idx="1230">
                  <c:v>400000</c:v>
                </c:pt>
                <c:pt idx="1231">
                  <c:v>400000</c:v>
                </c:pt>
                <c:pt idx="1232">
                  <c:v>1000000</c:v>
                </c:pt>
                <c:pt idx="1233">
                  <c:v>1000000</c:v>
                </c:pt>
                <c:pt idx="1234">
                  <c:v>1000000</c:v>
                </c:pt>
                <c:pt idx="1235">
                  <c:v>1000000</c:v>
                </c:pt>
                <c:pt idx="1236">
                  <c:v>1000000</c:v>
                </c:pt>
                <c:pt idx="1237">
                  <c:v>1000000</c:v>
                </c:pt>
                <c:pt idx="1238">
                  <c:v>1000000</c:v>
                </c:pt>
                <c:pt idx="1239">
                  <c:v>1000000</c:v>
                </c:pt>
                <c:pt idx="1240">
                  <c:v>1000000</c:v>
                </c:pt>
                <c:pt idx="1241">
                  <c:v>150000</c:v>
                </c:pt>
                <c:pt idx="1242">
                  <c:v>150000</c:v>
                </c:pt>
                <c:pt idx="1243">
                  <c:v>100000</c:v>
                </c:pt>
                <c:pt idx="1244">
                  <c:v>1000000</c:v>
                </c:pt>
                <c:pt idx="1245">
                  <c:v>1000000</c:v>
                </c:pt>
                <c:pt idx="1246">
                  <c:v>1000000</c:v>
                </c:pt>
                <c:pt idx="1247">
                  <c:v>1000000</c:v>
                </c:pt>
                <c:pt idx="1248">
                  <c:v>1000000</c:v>
                </c:pt>
                <c:pt idx="1249">
                  <c:v>1000000</c:v>
                </c:pt>
                <c:pt idx="1250">
                  <c:v>1000000</c:v>
                </c:pt>
                <c:pt idx="1251">
                  <c:v>1000000</c:v>
                </c:pt>
                <c:pt idx="1252">
                  <c:v>1000000</c:v>
                </c:pt>
                <c:pt idx="1253">
                  <c:v>1000000</c:v>
                </c:pt>
                <c:pt idx="1254">
                  <c:v>1000000</c:v>
                </c:pt>
                <c:pt idx="1255">
                  <c:v>1000000</c:v>
                </c:pt>
                <c:pt idx="1256">
                  <c:v>1000000</c:v>
                </c:pt>
                <c:pt idx="1257">
                  <c:v>1000000</c:v>
                </c:pt>
                <c:pt idx="1258">
                  <c:v>1000000</c:v>
                </c:pt>
                <c:pt idx="1259">
                  <c:v>1000000</c:v>
                </c:pt>
                <c:pt idx="1260">
                  <c:v>1000000</c:v>
                </c:pt>
                <c:pt idx="1261">
                  <c:v>1000000</c:v>
                </c:pt>
                <c:pt idx="1262">
                  <c:v>1000000</c:v>
                </c:pt>
                <c:pt idx="1263">
                  <c:v>1000000</c:v>
                </c:pt>
                <c:pt idx="1264">
                  <c:v>1000000</c:v>
                </c:pt>
                <c:pt idx="1265">
                  <c:v>1000000</c:v>
                </c:pt>
                <c:pt idx="1266">
                  <c:v>1000000</c:v>
                </c:pt>
                <c:pt idx="1267">
                  <c:v>1000000</c:v>
                </c:pt>
                <c:pt idx="1268">
                  <c:v>1000000</c:v>
                </c:pt>
                <c:pt idx="1269">
                  <c:v>1000000</c:v>
                </c:pt>
                <c:pt idx="1270">
                  <c:v>1000000</c:v>
                </c:pt>
                <c:pt idx="1271">
                  <c:v>1000000</c:v>
                </c:pt>
                <c:pt idx="1272">
                  <c:v>1000000</c:v>
                </c:pt>
                <c:pt idx="1273">
                  <c:v>1000000</c:v>
                </c:pt>
                <c:pt idx="1274">
                  <c:v>1000000</c:v>
                </c:pt>
                <c:pt idx="1275">
                  <c:v>1000000</c:v>
                </c:pt>
                <c:pt idx="1276">
                  <c:v>1000000</c:v>
                </c:pt>
                <c:pt idx="1277">
                  <c:v>1000000</c:v>
                </c:pt>
                <c:pt idx="1278">
                  <c:v>1000000</c:v>
                </c:pt>
                <c:pt idx="1279">
                  <c:v>1000000</c:v>
                </c:pt>
                <c:pt idx="1280">
                  <c:v>1000000</c:v>
                </c:pt>
                <c:pt idx="1281">
                  <c:v>1000000</c:v>
                </c:pt>
                <c:pt idx="1282">
                  <c:v>1000000</c:v>
                </c:pt>
                <c:pt idx="1283">
                  <c:v>1000000</c:v>
                </c:pt>
                <c:pt idx="1284">
                  <c:v>1000000</c:v>
                </c:pt>
                <c:pt idx="1285">
                  <c:v>1000000</c:v>
                </c:pt>
                <c:pt idx="1286">
                  <c:v>1000000</c:v>
                </c:pt>
                <c:pt idx="1287">
                  <c:v>1000000</c:v>
                </c:pt>
                <c:pt idx="1288">
                  <c:v>1000000</c:v>
                </c:pt>
                <c:pt idx="1289">
                  <c:v>1000000</c:v>
                </c:pt>
                <c:pt idx="1290">
                  <c:v>1000000</c:v>
                </c:pt>
                <c:pt idx="1291">
                  <c:v>1000000</c:v>
                </c:pt>
                <c:pt idx="1292">
                  <c:v>1000000</c:v>
                </c:pt>
                <c:pt idx="1293">
                  <c:v>1000000</c:v>
                </c:pt>
                <c:pt idx="1294">
                  <c:v>1000000</c:v>
                </c:pt>
                <c:pt idx="1295">
                  <c:v>1000000</c:v>
                </c:pt>
                <c:pt idx="1296">
                  <c:v>1000000</c:v>
                </c:pt>
                <c:pt idx="1297">
                  <c:v>1000000</c:v>
                </c:pt>
                <c:pt idx="1298">
                  <c:v>1000000</c:v>
                </c:pt>
                <c:pt idx="1299">
                  <c:v>1000000</c:v>
                </c:pt>
                <c:pt idx="1300">
                  <c:v>1000000</c:v>
                </c:pt>
                <c:pt idx="1301">
                  <c:v>1000000</c:v>
                </c:pt>
                <c:pt idx="1302">
                  <c:v>1000000</c:v>
                </c:pt>
                <c:pt idx="1303">
                  <c:v>1000000</c:v>
                </c:pt>
                <c:pt idx="1304">
                  <c:v>1000000</c:v>
                </c:pt>
                <c:pt idx="1305">
                  <c:v>1000000</c:v>
                </c:pt>
                <c:pt idx="1306">
                  <c:v>1000000</c:v>
                </c:pt>
                <c:pt idx="1307">
                  <c:v>1000000</c:v>
                </c:pt>
                <c:pt idx="1308">
                  <c:v>1000000</c:v>
                </c:pt>
                <c:pt idx="1309">
                  <c:v>1000000</c:v>
                </c:pt>
                <c:pt idx="1310">
                  <c:v>1000000</c:v>
                </c:pt>
                <c:pt idx="1311">
                  <c:v>1000000</c:v>
                </c:pt>
                <c:pt idx="1312">
                  <c:v>1000000</c:v>
                </c:pt>
                <c:pt idx="1313">
                  <c:v>1000000</c:v>
                </c:pt>
                <c:pt idx="1314">
                  <c:v>1000000</c:v>
                </c:pt>
                <c:pt idx="1315">
                  <c:v>1000000</c:v>
                </c:pt>
                <c:pt idx="1316">
                  <c:v>1000000</c:v>
                </c:pt>
                <c:pt idx="1317">
                  <c:v>1000000</c:v>
                </c:pt>
                <c:pt idx="1318">
                  <c:v>1000000</c:v>
                </c:pt>
                <c:pt idx="1319">
                  <c:v>1000000</c:v>
                </c:pt>
                <c:pt idx="1320">
                  <c:v>1000000</c:v>
                </c:pt>
                <c:pt idx="1321">
                  <c:v>1000000</c:v>
                </c:pt>
                <c:pt idx="1322">
                  <c:v>1000000</c:v>
                </c:pt>
                <c:pt idx="1323">
                  <c:v>500000</c:v>
                </c:pt>
                <c:pt idx="1324">
                  <c:v>500000</c:v>
                </c:pt>
                <c:pt idx="1325">
                  <c:v>2000000</c:v>
                </c:pt>
                <c:pt idx="1326">
                  <c:v>1000000</c:v>
                </c:pt>
                <c:pt idx="1327">
                  <c:v>1000000</c:v>
                </c:pt>
                <c:pt idx="1328">
                  <c:v>1000000</c:v>
                </c:pt>
                <c:pt idx="1329">
                  <c:v>1000000</c:v>
                </c:pt>
                <c:pt idx="1330">
                  <c:v>1000000</c:v>
                </c:pt>
                <c:pt idx="1331">
                  <c:v>1000000</c:v>
                </c:pt>
                <c:pt idx="1332">
                  <c:v>4137500</c:v>
                </c:pt>
                <c:pt idx="1333">
                  <c:v>4137500</c:v>
                </c:pt>
                <c:pt idx="1334">
                  <c:v>4137500</c:v>
                </c:pt>
                <c:pt idx="1335">
                  <c:v>4137500</c:v>
                </c:pt>
                <c:pt idx="1336">
                  <c:v>4137500</c:v>
                </c:pt>
                <c:pt idx="1337">
                  <c:v>4137500</c:v>
                </c:pt>
                <c:pt idx="1338">
                  <c:v>4137500</c:v>
                </c:pt>
                <c:pt idx="1339">
                  <c:v>4137500</c:v>
                </c:pt>
                <c:pt idx="1340">
                  <c:v>4137500</c:v>
                </c:pt>
                <c:pt idx="1341">
                  <c:v>4137500</c:v>
                </c:pt>
                <c:pt idx="1342">
                  <c:v>4137500</c:v>
                </c:pt>
                <c:pt idx="1343">
                  <c:v>4137500</c:v>
                </c:pt>
                <c:pt idx="1344">
                  <c:v>4137500</c:v>
                </c:pt>
                <c:pt idx="1345">
                  <c:v>4137500</c:v>
                </c:pt>
                <c:pt idx="1346">
                  <c:v>4137500</c:v>
                </c:pt>
                <c:pt idx="1347">
                  <c:v>4137500</c:v>
                </c:pt>
                <c:pt idx="1348">
                  <c:v>4137500</c:v>
                </c:pt>
                <c:pt idx="1349">
                  <c:v>4137500</c:v>
                </c:pt>
                <c:pt idx="1350">
                  <c:v>4137500</c:v>
                </c:pt>
                <c:pt idx="1351">
                  <c:v>4137500</c:v>
                </c:pt>
                <c:pt idx="1352">
                  <c:v>4137500</c:v>
                </c:pt>
                <c:pt idx="1353">
                  <c:v>4137500</c:v>
                </c:pt>
                <c:pt idx="1354">
                  <c:v>4137500</c:v>
                </c:pt>
                <c:pt idx="1355">
                  <c:v>4137500</c:v>
                </c:pt>
                <c:pt idx="1356">
                  <c:v>4137500</c:v>
                </c:pt>
                <c:pt idx="1357">
                  <c:v>4137500</c:v>
                </c:pt>
                <c:pt idx="1358">
                  <c:v>4137500</c:v>
                </c:pt>
                <c:pt idx="1359">
                  <c:v>4137500</c:v>
                </c:pt>
                <c:pt idx="1360">
                  <c:v>4137500</c:v>
                </c:pt>
                <c:pt idx="1361">
                  <c:v>4137500</c:v>
                </c:pt>
                <c:pt idx="1362">
                  <c:v>4137500</c:v>
                </c:pt>
                <c:pt idx="1363">
                  <c:v>4137500</c:v>
                </c:pt>
                <c:pt idx="1364">
                  <c:v>4137500</c:v>
                </c:pt>
                <c:pt idx="1365">
                  <c:v>4137500</c:v>
                </c:pt>
                <c:pt idx="1366">
                  <c:v>4137500</c:v>
                </c:pt>
                <c:pt idx="1367">
                  <c:v>4137500</c:v>
                </c:pt>
                <c:pt idx="1368">
                  <c:v>4137500</c:v>
                </c:pt>
                <c:pt idx="1369">
                  <c:v>4137500</c:v>
                </c:pt>
                <c:pt idx="1370">
                  <c:v>4137500</c:v>
                </c:pt>
                <c:pt idx="1371">
                  <c:v>4137500</c:v>
                </c:pt>
                <c:pt idx="1372">
                  <c:v>4137500</c:v>
                </c:pt>
                <c:pt idx="1373">
                  <c:v>4137500</c:v>
                </c:pt>
                <c:pt idx="1374">
                  <c:v>4137500</c:v>
                </c:pt>
                <c:pt idx="1375">
                  <c:v>4137500</c:v>
                </c:pt>
                <c:pt idx="1376">
                  <c:v>4137500</c:v>
                </c:pt>
                <c:pt idx="1377">
                  <c:v>4137500</c:v>
                </c:pt>
                <c:pt idx="1378">
                  <c:v>4137500</c:v>
                </c:pt>
                <c:pt idx="1379">
                  <c:v>4137500</c:v>
                </c:pt>
                <c:pt idx="1380">
                  <c:v>4137500</c:v>
                </c:pt>
                <c:pt idx="1381">
                  <c:v>4137500</c:v>
                </c:pt>
                <c:pt idx="1382">
                  <c:v>4137500</c:v>
                </c:pt>
                <c:pt idx="1383">
                  <c:v>4137500</c:v>
                </c:pt>
                <c:pt idx="1384">
                  <c:v>4137500</c:v>
                </c:pt>
                <c:pt idx="1385">
                  <c:v>4137500</c:v>
                </c:pt>
                <c:pt idx="1386">
                  <c:v>4137500</c:v>
                </c:pt>
                <c:pt idx="1387">
                  <c:v>4137500</c:v>
                </c:pt>
                <c:pt idx="1388">
                  <c:v>4137500</c:v>
                </c:pt>
                <c:pt idx="1389">
                  <c:v>4137500</c:v>
                </c:pt>
                <c:pt idx="1390">
                  <c:v>4137500</c:v>
                </c:pt>
                <c:pt idx="1391">
                  <c:v>4137500</c:v>
                </c:pt>
                <c:pt idx="1392">
                  <c:v>4137500</c:v>
                </c:pt>
                <c:pt idx="1393">
                  <c:v>4137500</c:v>
                </c:pt>
                <c:pt idx="1394">
                  <c:v>4137500</c:v>
                </c:pt>
                <c:pt idx="1395">
                  <c:v>4137500</c:v>
                </c:pt>
                <c:pt idx="1396">
                  <c:v>4137500</c:v>
                </c:pt>
                <c:pt idx="1397">
                  <c:v>4137500</c:v>
                </c:pt>
                <c:pt idx="1398">
                  <c:v>4137500</c:v>
                </c:pt>
                <c:pt idx="1399">
                  <c:v>4137500</c:v>
                </c:pt>
                <c:pt idx="1400">
                  <c:v>4137500</c:v>
                </c:pt>
                <c:pt idx="1401">
                  <c:v>4137500</c:v>
                </c:pt>
                <c:pt idx="1402">
                  <c:v>4137500</c:v>
                </c:pt>
                <c:pt idx="1403">
                  <c:v>4137500</c:v>
                </c:pt>
                <c:pt idx="1404">
                  <c:v>4137500</c:v>
                </c:pt>
                <c:pt idx="1405">
                  <c:v>4137500</c:v>
                </c:pt>
                <c:pt idx="1406">
                  <c:v>4137500</c:v>
                </c:pt>
                <c:pt idx="1407">
                  <c:v>4137500</c:v>
                </c:pt>
                <c:pt idx="1408">
                  <c:v>4137500</c:v>
                </c:pt>
                <c:pt idx="1409">
                  <c:v>4137500</c:v>
                </c:pt>
                <c:pt idx="1410">
                  <c:v>4137500</c:v>
                </c:pt>
                <c:pt idx="1411">
                  <c:v>4137500</c:v>
                </c:pt>
                <c:pt idx="1412">
                  <c:v>4137500</c:v>
                </c:pt>
                <c:pt idx="1413">
                  <c:v>4137500</c:v>
                </c:pt>
                <c:pt idx="1414">
                  <c:v>4137500</c:v>
                </c:pt>
                <c:pt idx="1415">
                  <c:v>4137500</c:v>
                </c:pt>
                <c:pt idx="1416">
                  <c:v>4137500</c:v>
                </c:pt>
                <c:pt idx="1417">
                  <c:v>4137500</c:v>
                </c:pt>
                <c:pt idx="1418">
                  <c:v>4137500</c:v>
                </c:pt>
                <c:pt idx="1419">
                  <c:v>4137500</c:v>
                </c:pt>
                <c:pt idx="1420">
                  <c:v>4137500</c:v>
                </c:pt>
                <c:pt idx="1421">
                  <c:v>4137500</c:v>
                </c:pt>
                <c:pt idx="1422">
                  <c:v>4137500</c:v>
                </c:pt>
                <c:pt idx="1423">
                  <c:v>4137500</c:v>
                </c:pt>
                <c:pt idx="1424">
                  <c:v>4137500</c:v>
                </c:pt>
                <c:pt idx="1425">
                  <c:v>4137500</c:v>
                </c:pt>
                <c:pt idx="1426">
                  <c:v>4137500</c:v>
                </c:pt>
                <c:pt idx="1427">
                  <c:v>4137500</c:v>
                </c:pt>
                <c:pt idx="1428">
                  <c:v>4137500</c:v>
                </c:pt>
                <c:pt idx="1429">
                  <c:v>4137500</c:v>
                </c:pt>
                <c:pt idx="1430">
                  <c:v>4137500</c:v>
                </c:pt>
                <c:pt idx="1431">
                  <c:v>4137500</c:v>
                </c:pt>
                <c:pt idx="1432">
                  <c:v>4137500</c:v>
                </c:pt>
                <c:pt idx="1433">
                  <c:v>4137500</c:v>
                </c:pt>
                <c:pt idx="1434">
                  <c:v>4137500</c:v>
                </c:pt>
                <c:pt idx="1435">
                  <c:v>4137500</c:v>
                </c:pt>
                <c:pt idx="1436">
                  <c:v>4137500</c:v>
                </c:pt>
                <c:pt idx="1437">
                  <c:v>4137500</c:v>
                </c:pt>
                <c:pt idx="1438">
                  <c:v>4137500</c:v>
                </c:pt>
                <c:pt idx="1439">
                  <c:v>4137500</c:v>
                </c:pt>
                <c:pt idx="1440">
                  <c:v>4137500</c:v>
                </c:pt>
                <c:pt idx="1441">
                  <c:v>4137500</c:v>
                </c:pt>
                <c:pt idx="1442">
                  <c:v>4137500</c:v>
                </c:pt>
                <c:pt idx="1443">
                  <c:v>4137500</c:v>
                </c:pt>
                <c:pt idx="1444">
                  <c:v>4137500</c:v>
                </c:pt>
                <c:pt idx="1445">
                  <c:v>4137500</c:v>
                </c:pt>
                <c:pt idx="1446">
                  <c:v>4137500</c:v>
                </c:pt>
                <c:pt idx="1447">
                  <c:v>4137500</c:v>
                </c:pt>
                <c:pt idx="1448">
                  <c:v>4137500</c:v>
                </c:pt>
                <c:pt idx="1449">
                  <c:v>4137500</c:v>
                </c:pt>
                <c:pt idx="1450">
                  <c:v>4137500</c:v>
                </c:pt>
                <c:pt idx="1451">
                  <c:v>4137500</c:v>
                </c:pt>
                <c:pt idx="1452">
                  <c:v>4137500</c:v>
                </c:pt>
                <c:pt idx="1453">
                  <c:v>4137500</c:v>
                </c:pt>
                <c:pt idx="1454">
                  <c:v>4137500</c:v>
                </c:pt>
                <c:pt idx="1455">
                  <c:v>4137500</c:v>
                </c:pt>
                <c:pt idx="1456">
                  <c:v>4137500</c:v>
                </c:pt>
                <c:pt idx="1457">
                  <c:v>4137500</c:v>
                </c:pt>
                <c:pt idx="1458">
                  <c:v>4137500</c:v>
                </c:pt>
                <c:pt idx="1459">
                  <c:v>4137500</c:v>
                </c:pt>
                <c:pt idx="1460">
                  <c:v>4137500</c:v>
                </c:pt>
                <c:pt idx="1461">
                  <c:v>4137500</c:v>
                </c:pt>
                <c:pt idx="1462">
                  <c:v>4137500</c:v>
                </c:pt>
                <c:pt idx="1463">
                  <c:v>4137500</c:v>
                </c:pt>
                <c:pt idx="1464">
                  <c:v>4137500</c:v>
                </c:pt>
                <c:pt idx="1465">
                  <c:v>4137500</c:v>
                </c:pt>
                <c:pt idx="1466">
                  <c:v>4137500</c:v>
                </c:pt>
                <c:pt idx="1467">
                  <c:v>4137500</c:v>
                </c:pt>
                <c:pt idx="1468">
                  <c:v>4137500</c:v>
                </c:pt>
                <c:pt idx="1469">
                  <c:v>4137500</c:v>
                </c:pt>
                <c:pt idx="1470">
                  <c:v>4137500</c:v>
                </c:pt>
                <c:pt idx="1471">
                  <c:v>4137500</c:v>
                </c:pt>
                <c:pt idx="1472">
                  <c:v>4137500</c:v>
                </c:pt>
                <c:pt idx="1473">
                  <c:v>4137500</c:v>
                </c:pt>
                <c:pt idx="1474">
                  <c:v>4137500</c:v>
                </c:pt>
                <c:pt idx="1475">
                  <c:v>4137500</c:v>
                </c:pt>
                <c:pt idx="1476">
                  <c:v>4137500</c:v>
                </c:pt>
                <c:pt idx="1477">
                  <c:v>4137500</c:v>
                </c:pt>
                <c:pt idx="1478">
                  <c:v>4137500</c:v>
                </c:pt>
                <c:pt idx="1479">
                  <c:v>4137500</c:v>
                </c:pt>
                <c:pt idx="1480">
                  <c:v>4137500</c:v>
                </c:pt>
                <c:pt idx="1481">
                  <c:v>4137500</c:v>
                </c:pt>
                <c:pt idx="1482">
                  <c:v>4137500</c:v>
                </c:pt>
                <c:pt idx="1483">
                  <c:v>4137500</c:v>
                </c:pt>
                <c:pt idx="1484">
                  <c:v>4137500</c:v>
                </c:pt>
                <c:pt idx="1485">
                  <c:v>4137500</c:v>
                </c:pt>
                <c:pt idx="1486">
                  <c:v>4137500</c:v>
                </c:pt>
                <c:pt idx="1487">
                  <c:v>4137500</c:v>
                </c:pt>
                <c:pt idx="1488">
                  <c:v>4137500</c:v>
                </c:pt>
                <c:pt idx="1489">
                  <c:v>4137500</c:v>
                </c:pt>
                <c:pt idx="1490">
                  <c:v>4137500</c:v>
                </c:pt>
                <c:pt idx="1491">
                  <c:v>2000000</c:v>
                </c:pt>
                <c:pt idx="1492">
                  <c:v>2000000</c:v>
                </c:pt>
                <c:pt idx="1493">
                  <c:v>2000000</c:v>
                </c:pt>
                <c:pt idx="1494">
                  <c:v>2000000</c:v>
                </c:pt>
                <c:pt idx="1495">
                  <c:v>2000000</c:v>
                </c:pt>
                <c:pt idx="1496">
                  <c:v>2000000</c:v>
                </c:pt>
                <c:pt idx="1497">
                  <c:v>2000000</c:v>
                </c:pt>
                <c:pt idx="1498">
                  <c:v>2000000</c:v>
                </c:pt>
                <c:pt idx="1499">
                  <c:v>2000000</c:v>
                </c:pt>
                <c:pt idx="1500">
                  <c:v>2000000</c:v>
                </c:pt>
                <c:pt idx="1501">
                  <c:v>2000000</c:v>
                </c:pt>
                <c:pt idx="1502">
                  <c:v>2000000</c:v>
                </c:pt>
                <c:pt idx="1503">
                  <c:v>2000000</c:v>
                </c:pt>
                <c:pt idx="1504">
                  <c:v>2000000</c:v>
                </c:pt>
                <c:pt idx="1505">
                  <c:v>2000000</c:v>
                </c:pt>
                <c:pt idx="1506">
                  <c:v>2000000</c:v>
                </c:pt>
                <c:pt idx="1507">
                  <c:v>2000000</c:v>
                </c:pt>
                <c:pt idx="1508">
                  <c:v>2000000</c:v>
                </c:pt>
                <c:pt idx="1509">
                  <c:v>2000000</c:v>
                </c:pt>
                <c:pt idx="1510">
                  <c:v>2000000</c:v>
                </c:pt>
                <c:pt idx="1511">
                  <c:v>2000000</c:v>
                </c:pt>
                <c:pt idx="1512">
                  <c:v>2000000</c:v>
                </c:pt>
                <c:pt idx="1513">
                  <c:v>2000000</c:v>
                </c:pt>
                <c:pt idx="1514">
                  <c:v>2000000</c:v>
                </c:pt>
                <c:pt idx="1515">
                  <c:v>2000000</c:v>
                </c:pt>
                <c:pt idx="1516">
                  <c:v>2000000</c:v>
                </c:pt>
                <c:pt idx="1517">
                  <c:v>2000000</c:v>
                </c:pt>
                <c:pt idx="1518">
                  <c:v>2000000</c:v>
                </c:pt>
                <c:pt idx="1519">
                  <c:v>2000000</c:v>
                </c:pt>
                <c:pt idx="1520">
                  <c:v>2000000</c:v>
                </c:pt>
                <c:pt idx="1521">
                  <c:v>2000000</c:v>
                </c:pt>
                <c:pt idx="1522">
                  <c:v>2000000</c:v>
                </c:pt>
                <c:pt idx="1523">
                  <c:v>2000000</c:v>
                </c:pt>
                <c:pt idx="1524">
                  <c:v>2000000</c:v>
                </c:pt>
                <c:pt idx="1525">
                  <c:v>2000000</c:v>
                </c:pt>
                <c:pt idx="1526">
                  <c:v>2000000</c:v>
                </c:pt>
                <c:pt idx="1527">
                  <c:v>2000000</c:v>
                </c:pt>
                <c:pt idx="1528">
                  <c:v>2000000</c:v>
                </c:pt>
                <c:pt idx="1529">
                  <c:v>2000000</c:v>
                </c:pt>
                <c:pt idx="1530">
                  <c:v>2000000</c:v>
                </c:pt>
                <c:pt idx="1531">
                  <c:v>2000000</c:v>
                </c:pt>
                <c:pt idx="1532">
                  <c:v>2000000</c:v>
                </c:pt>
                <c:pt idx="1533">
                  <c:v>2000000</c:v>
                </c:pt>
                <c:pt idx="1534">
                  <c:v>2000000</c:v>
                </c:pt>
                <c:pt idx="1535">
                  <c:v>2000000</c:v>
                </c:pt>
                <c:pt idx="1536">
                  <c:v>2000000</c:v>
                </c:pt>
                <c:pt idx="1537">
                  <c:v>2000000</c:v>
                </c:pt>
                <c:pt idx="1538">
                  <c:v>2000000</c:v>
                </c:pt>
                <c:pt idx="1539">
                  <c:v>2000000</c:v>
                </c:pt>
                <c:pt idx="1540">
                  <c:v>2000000</c:v>
                </c:pt>
                <c:pt idx="1541">
                  <c:v>2000000</c:v>
                </c:pt>
                <c:pt idx="1542">
                  <c:v>2000000</c:v>
                </c:pt>
                <c:pt idx="1543">
                  <c:v>2000000</c:v>
                </c:pt>
                <c:pt idx="1544">
                  <c:v>2000000</c:v>
                </c:pt>
                <c:pt idx="1545">
                  <c:v>2000000</c:v>
                </c:pt>
                <c:pt idx="1546">
                  <c:v>2000000</c:v>
                </c:pt>
                <c:pt idx="1547">
                  <c:v>2000000</c:v>
                </c:pt>
                <c:pt idx="1548">
                  <c:v>2000000</c:v>
                </c:pt>
                <c:pt idx="1549">
                  <c:v>2000000</c:v>
                </c:pt>
                <c:pt idx="1550">
                  <c:v>2000000</c:v>
                </c:pt>
                <c:pt idx="1551">
                  <c:v>2000000</c:v>
                </c:pt>
                <c:pt idx="1552">
                  <c:v>2000000</c:v>
                </c:pt>
                <c:pt idx="1553">
                  <c:v>2000000</c:v>
                </c:pt>
                <c:pt idx="1554">
                  <c:v>2000000</c:v>
                </c:pt>
                <c:pt idx="1555">
                  <c:v>2000000</c:v>
                </c:pt>
                <c:pt idx="1556">
                  <c:v>2000000</c:v>
                </c:pt>
                <c:pt idx="1557">
                  <c:v>2000000</c:v>
                </c:pt>
                <c:pt idx="1558">
                  <c:v>2000000</c:v>
                </c:pt>
                <c:pt idx="1559">
                  <c:v>2000000</c:v>
                </c:pt>
                <c:pt idx="1560">
                  <c:v>2000000</c:v>
                </c:pt>
                <c:pt idx="1561">
                  <c:v>2000000</c:v>
                </c:pt>
                <c:pt idx="1562">
                  <c:v>2000000</c:v>
                </c:pt>
                <c:pt idx="1563">
                  <c:v>2000000</c:v>
                </c:pt>
                <c:pt idx="1564">
                  <c:v>2000000</c:v>
                </c:pt>
                <c:pt idx="1565">
                  <c:v>2000000</c:v>
                </c:pt>
                <c:pt idx="1566">
                  <c:v>2000000</c:v>
                </c:pt>
                <c:pt idx="1567">
                  <c:v>2000000</c:v>
                </c:pt>
                <c:pt idx="1568">
                  <c:v>2000000</c:v>
                </c:pt>
                <c:pt idx="1569">
                  <c:v>800000</c:v>
                </c:pt>
                <c:pt idx="1570">
                  <c:v>800000</c:v>
                </c:pt>
                <c:pt idx="1571">
                  <c:v>800000</c:v>
                </c:pt>
                <c:pt idx="1572">
                  <c:v>800000</c:v>
                </c:pt>
                <c:pt idx="1573">
                  <c:v>800000</c:v>
                </c:pt>
                <c:pt idx="1574">
                  <c:v>800000</c:v>
                </c:pt>
                <c:pt idx="1575">
                  <c:v>800000</c:v>
                </c:pt>
                <c:pt idx="1576">
                  <c:v>800000</c:v>
                </c:pt>
                <c:pt idx="1577">
                  <c:v>800000</c:v>
                </c:pt>
                <c:pt idx="1578">
                  <c:v>800000</c:v>
                </c:pt>
                <c:pt idx="1579">
                  <c:v>800000</c:v>
                </c:pt>
                <c:pt idx="1580">
                  <c:v>800000</c:v>
                </c:pt>
                <c:pt idx="1581">
                  <c:v>800000</c:v>
                </c:pt>
                <c:pt idx="1582">
                  <c:v>800000</c:v>
                </c:pt>
                <c:pt idx="1583">
                  <c:v>800000</c:v>
                </c:pt>
                <c:pt idx="1584">
                  <c:v>800000</c:v>
                </c:pt>
                <c:pt idx="1585">
                  <c:v>800000</c:v>
                </c:pt>
                <c:pt idx="1586">
                  <c:v>800000</c:v>
                </c:pt>
                <c:pt idx="1587">
                  <c:v>800000</c:v>
                </c:pt>
                <c:pt idx="1588">
                  <c:v>800000</c:v>
                </c:pt>
                <c:pt idx="1589">
                  <c:v>800000</c:v>
                </c:pt>
                <c:pt idx="1590">
                  <c:v>800000</c:v>
                </c:pt>
                <c:pt idx="1591">
                  <c:v>800000</c:v>
                </c:pt>
                <c:pt idx="1592">
                  <c:v>800000</c:v>
                </c:pt>
                <c:pt idx="1593">
                  <c:v>800000</c:v>
                </c:pt>
                <c:pt idx="1594">
                  <c:v>800000</c:v>
                </c:pt>
                <c:pt idx="1595">
                  <c:v>800000</c:v>
                </c:pt>
                <c:pt idx="1596">
                  <c:v>800000</c:v>
                </c:pt>
                <c:pt idx="1597">
                  <c:v>800000</c:v>
                </c:pt>
                <c:pt idx="1598">
                  <c:v>800000</c:v>
                </c:pt>
                <c:pt idx="1599">
                  <c:v>800000</c:v>
                </c:pt>
                <c:pt idx="1600">
                  <c:v>800000</c:v>
                </c:pt>
                <c:pt idx="1601">
                  <c:v>800000</c:v>
                </c:pt>
                <c:pt idx="1602">
                  <c:v>4000000</c:v>
                </c:pt>
                <c:pt idx="1603">
                  <c:v>4000000</c:v>
                </c:pt>
                <c:pt idx="1604">
                  <c:v>1000000</c:v>
                </c:pt>
                <c:pt idx="1605">
                  <c:v>1000000</c:v>
                </c:pt>
                <c:pt idx="1606">
                  <c:v>1000000</c:v>
                </c:pt>
                <c:pt idx="1607">
                  <c:v>1000000</c:v>
                </c:pt>
                <c:pt idx="1608">
                  <c:v>1000000</c:v>
                </c:pt>
                <c:pt idx="1609">
                  <c:v>1000000</c:v>
                </c:pt>
                <c:pt idx="1610">
                  <c:v>1000000</c:v>
                </c:pt>
                <c:pt idx="1611">
                  <c:v>1000000</c:v>
                </c:pt>
                <c:pt idx="1612">
                  <c:v>1000000</c:v>
                </c:pt>
                <c:pt idx="1613">
                  <c:v>1000000</c:v>
                </c:pt>
                <c:pt idx="1614">
                  <c:v>1000000</c:v>
                </c:pt>
                <c:pt idx="1615">
                  <c:v>1000000</c:v>
                </c:pt>
                <c:pt idx="1616">
                  <c:v>1000000</c:v>
                </c:pt>
                <c:pt idx="1617">
                  <c:v>1000000</c:v>
                </c:pt>
                <c:pt idx="1618">
                  <c:v>1000000</c:v>
                </c:pt>
                <c:pt idx="1619">
                  <c:v>1000000</c:v>
                </c:pt>
                <c:pt idx="1620">
                  <c:v>1000000</c:v>
                </c:pt>
                <c:pt idx="1621">
                  <c:v>1000000</c:v>
                </c:pt>
                <c:pt idx="1622">
                  <c:v>1000000</c:v>
                </c:pt>
                <c:pt idx="1623">
                  <c:v>1000000</c:v>
                </c:pt>
                <c:pt idx="1624">
                  <c:v>1000000</c:v>
                </c:pt>
                <c:pt idx="1625">
                  <c:v>1000000</c:v>
                </c:pt>
                <c:pt idx="1626">
                  <c:v>1000000</c:v>
                </c:pt>
                <c:pt idx="1627">
                  <c:v>1000000</c:v>
                </c:pt>
                <c:pt idx="1628">
                  <c:v>1000000</c:v>
                </c:pt>
                <c:pt idx="1629">
                  <c:v>1000000</c:v>
                </c:pt>
                <c:pt idx="1630">
                  <c:v>1000000</c:v>
                </c:pt>
                <c:pt idx="1631">
                  <c:v>1000000</c:v>
                </c:pt>
                <c:pt idx="1632">
                  <c:v>1000000</c:v>
                </c:pt>
                <c:pt idx="1633">
                  <c:v>1000000</c:v>
                </c:pt>
                <c:pt idx="1634">
                  <c:v>1000000</c:v>
                </c:pt>
                <c:pt idx="1635">
                  <c:v>1000000</c:v>
                </c:pt>
                <c:pt idx="1636">
                  <c:v>1000000</c:v>
                </c:pt>
                <c:pt idx="1637">
                  <c:v>1000000</c:v>
                </c:pt>
                <c:pt idx="1638">
                  <c:v>1000000</c:v>
                </c:pt>
                <c:pt idx="1639">
                  <c:v>1000000</c:v>
                </c:pt>
                <c:pt idx="1640">
                  <c:v>1000000</c:v>
                </c:pt>
                <c:pt idx="1641">
                  <c:v>1000000</c:v>
                </c:pt>
                <c:pt idx="1642">
                  <c:v>1000000</c:v>
                </c:pt>
                <c:pt idx="1643">
                  <c:v>1000000</c:v>
                </c:pt>
                <c:pt idx="1644">
                  <c:v>1000000</c:v>
                </c:pt>
                <c:pt idx="1645">
                  <c:v>1000000</c:v>
                </c:pt>
                <c:pt idx="1646">
                  <c:v>1000000</c:v>
                </c:pt>
                <c:pt idx="1647">
                  <c:v>1000000</c:v>
                </c:pt>
                <c:pt idx="1648">
                  <c:v>1000000</c:v>
                </c:pt>
                <c:pt idx="1649">
                  <c:v>1000000</c:v>
                </c:pt>
                <c:pt idx="1650">
                  <c:v>1000000</c:v>
                </c:pt>
                <c:pt idx="1651">
                  <c:v>1000000</c:v>
                </c:pt>
                <c:pt idx="1652">
                  <c:v>1000000</c:v>
                </c:pt>
                <c:pt idx="1653">
                  <c:v>1000000</c:v>
                </c:pt>
                <c:pt idx="1654">
                  <c:v>1000000</c:v>
                </c:pt>
                <c:pt idx="1655">
                  <c:v>1000000</c:v>
                </c:pt>
                <c:pt idx="1656">
                  <c:v>1000000</c:v>
                </c:pt>
                <c:pt idx="1657">
                  <c:v>1000000</c:v>
                </c:pt>
                <c:pt idx="1658">
                  <c:v>1000000</c:v>
                </c:pt>
                <c:pt idx="1659">
                  <c:v>1000000</c:v>
                </c:pt>
                <c:pt idx="1660">
                  <c:v>1000000</c:v>
                </c:pt>
                <c:pt idx="1661">
                  <c:v>1000000</c:v>
                </c:pt>
                <c:pt idx="1662">
                  <c:v>1000000</c:v>
                </c:pt>
                <c:pt idx="1663">
                  <c:v>1000000</c:v>
                </c:pt>
                <c:pt idx="1664">
                  <c:v>1000000</c:v>
                </c:pt>
                <c:pt idx="1665">
                  <c:v>1000000</c:v>
                </c:pt>
                <c:pt idx="1666">
                  <c:v>1000000</c:v>
                </c:pt>
                <c:pt idx="1667">
                  <c:v>1000000</c:v>
                </c:pt>
                <c:pt idx="1668">
                  <c:v>1000000</c:v>
                </c:pt>
                <c:pt idx="1669">
                  <c:v>1000000</c:v>
                </c:pt>
                <c:pt idx="1670">
                  <c:v>1000000</c:v>
                </c:pt>
                <c:pt idx="1671">
                  <c:v>1000000</c:v>
                </c:pt>
                <c:pt idx="1672">
                  <c:v>1000000</c:v>
                </c:pt>
                <c:pt idx="1673">
                  <c:v>1000000</c:v>
                </c:pt>
                <c:pt idx="1674">
                  <c:v>1000000</c:v>
                </c:pt>
                <c:pt idx="1675">
                  <c:v>1000000</c:v>
                </c:pt>
                <c:pt idx="1676">
                  <c:v>1000000</c:v>
                </c:pt>
                <c:pt idx="1677">
                  <c:v>1000000</c:v>
                </c:pt>
                <c:pt idx="1678">
                  <c:v>1000000</c:v>
                </c:pt>
                <c:pt idx="1679">
                  <c:v>1000000</c:v>
                </c:pt>
                <c:pt idx="1680">
                  <c:v>1000000</c:v>
                </c:pt>
                <c:pt idx="1681">
                  <c:v>1000000</c:v>
                </c:pt>
                <c:pt idx="1682">
                  <c:v>1000000</c:v>
                </c:pt>
                <c:pt idx="1683">
                  <c:v>1000000</c:v>
                </c:pt>
                <c:pt idx="1684">
                  <c:v>1000000</c:v>
                </c:pt>
                <c:pt idx="1685">
                  <c:v>1000000</c:v>
                </c:pt>
                <c:pt idx="1686">
                  <c:v>1000000</c:v>
                </c:pt>
                <c:pt idx="1687">
                  <c:v>1000000</c:v>
                </c:pt>
                <c:pt idx="1688">
                  <c:v>1000000</c:v>
                </c:pt>
                <c:pt idx="1689">
                  <c:v>1000000</c:v>
                </c:pt>
                <c:pt idx="1690">
                  <c:v>1000000</c:v>
                </c:pt>
                <c:pt idx="1691">
                  <c:v>1000000</c:v>
                </c:pt>
                <c:pt idx="1692">
                  <c:v>1000000</c:v>
                </c:pt>
                <c:pt idx="1693">
                  <c:v>1000000</c:v>
                </c:pt>
                <c:pt idx="1694">
                  <c:v>1000000</c:v>
                </c:pt>
                <c:pt idx="1695">
                  <c:v>1000000</c:v>
                </c:pt>
                <c:pt idx="1696">
                  <c:v>1000000</c:v>
                </c:pt>
                <c:pt idx="1697">
                  <c:v>1000000</c:v>
                </c:pt>
                <c:pt idx="1698">
                  <c:v>1000000</c:v>
                </c:pt>
                <c:pt idx="1699">
                  <c:v>1000000</c:v>
                </c:pt>
                <c:pt idx="1700">
                  <c:v>1000000</c:v>
                </c:pt>
                <c:pt idx="1701">
                  <c:v>1000000</c:v>
                </c:pt>
                <c:pt idx="1702">
                  <c:v>1000000</c:v>
                </c:pt>
                <c:pt idx="1703">
                  <c:v>1000000</c:v>
                </c:pt>
                <c:pt idx="1704">
                  <c:v>1000000</c:v>
                </c:pt>
                <c:pt idx="1705">
                  <c:v>1000000</c:v>
                </c:pt>
                <c:pt idx="1706">
                  <c:v>1000000</c:v>
                </c:pt>
                <c:pt idx="1707">
                  <c:v>1000000</c:v>
                </c:pt>
                <c:pt idx="1708">
                  <c:v>1000000</c:v>
                </c:pt>
                <c:pt idx="1709">
                  <c:v>1000000</c:v>
                </c:pt>
                <c:pt idx="1710">
                  <c:v>1000000</c:v>
                </c:pt>
                <c:pt idx="1711">
                  <c:v>1000000</c:v>
                </c:pt>
                <c:pt idx="1712">
                  <c:v>1000000</c:v>
                </c:pt>
                <c:pt idx="1713">
                  <c:v>1000000</c:v>
                </c:pt>
                <c:pt idx="1714">
                  <c:v>1000000</c:v>
                </c:pt>
                <c:pt idx="1715">
                  <c:v>1000000</c:v>
                </c:pt>
                <c:pt idx="1716">
                  <c:v>1000000</c:v>
                </c:pt>
                <c:pt idx="1717">
                  <c:v>1000000</c:v>
                </c:pt>
                <c:pt idx="1718">
                  <c:v>1000000</c:v>
                </c:pt>
                <c:pt idx="1719">
                  <c:v>1000000</c:v>
                </c:pt>
                <c:pt idx="1720">
                  <c:v>1000000</c:v>
                </c:pt>
                <c:pt idx="1721">
                  <c:v>1000000</c:v>
                </c:pt>
                <c:pt idx="1722">
                  <c:v>1000000</c:v>
                </c:pt>
                <c:pt idx="1723">
                  <c:v>1000000</c:v>
                </c:pt>
                <c:pt idx="1724">
                  <c:v>1000000</c:v>
                </c:pt>
                <c:pt idx="1725">
                  <c:v>1000000</c:v>
                </c:pt>
                <c:pt idx="1726">
                  <c:v>1000000</c:v>
                </c:pt>
                <c:pt idx="1727">
                  <c:v>1000000</c:v>
                </c:pt>
                <c:pt idx="1728">
                  <c:v>1000000</c:v>
                </c:pt>
                <c:pt idx="1729">
                  <c:v>1000000</c:v>
                </c:pt>
                <c:pt idx="1730">
                  <c:v>1000000</c:v>
                </c:pt>
                <c:pt idx="1731">
                  <c:v>1000000</c:v>
                </c:pt>
                <c:pt idx="1732">
                  <c:v>1000000</c:v>
                </c:pt>
                <c:pt idx="1733">
                  <c:v>1000000</c:v>
                </c:pt>
                <c:pt idx="1734">
                  <c:v>1000000</c:v>
                </c:pt>
                <c:pt idx="1735">
                  <c:v>1000000</c:v>
                </c:pt>
                <c:pt idx="1736">
                  <c:v>1000000</c:v>
                </c:pt>
                <c:pt idx="1737">
                  <c:v>1000000</c:v>
                </c:pt>
                <c:pt idx="1738">
                  <c:v>1000000</c:v>
                </c:pt>
                <c:pt idx="1739">
                  <c:v>1000000</c:v>
                </c:pt>
                <c:pt idx="1740">
                  <c:v>1000000</c:v>
                </c:pt>
                <c:pt idx="1741">
                  <c:v>1000000</c:v>
                </c:pt>
                <c:pt idx="1742">
                  <c:v>1000000</c:v>
                </c:pt>
                <c:pt idx="1743">
                  <c:v>1000000</c:v>
                </c:pt>
                <c:pt idx="1744">
                  <c:v>1000000</c:v>
                </c:pt>
                <c:pt idx="1745">
                  <c:v>1000000</c:v>
                </c:pt>
                <c:pt idx="1746">
                  <c:v>1000000</c:v>
                </c:pt>
                <c:pt idx="1747">
                  <c:v>1000000</c:v>
                </c:pt>
                <c:pt idx="1748">
                  <c:v>1000000</c:v>
                </c:pt>
                <c:pt idx="1749">
                  <c:v>1000000</c:v>
                </c:pt>
                <c:pt idx="1750">
                  <c:v>1000000</c:v>
                </c:pt>
                <c:pt idx="1751">
                  <c:v>1000000</c:v>
                </c:pt>
                <c:pt idx="1752">
                  <c:v>1000000</c:v>
                </c:pt>
                <c:pt idx="1753">
                  <c:v>1000000</c:v>
                </c:pt>
                <c:pt idx="1754">
                  <c:v>1000000</c:v>
                </c:pt>
                <c:pt idx="1755">
                  <c:v>1000000</c:v>
                </c:pt>
                <c:pt idx="1756">
                  <c:v>1000000</c:v>
                </c:pt>
                <c:pt idx="1757">
                  <c:v>1000000</c:v>
                </c:pt>
                <c:pt idx="1758">
                  <c:v>1000000</c:v>
                </c:pt>
                <c:pt idx="1759">
                  <c:v>1000000</c:v>
                </c:pt>
                <c:pt idx="1760">
                  <c:v>1000000</c:v>
                </c:pt>
                <c:pt idx="1761">
                  <c:v>1000000</c:v>
                </c:pt>
                <c:pt idx="1762">
                  <c:v>1000000</c:v>
                </c:pt>
                <c:pt idx="1763">
                  <c:v>1000000</c:v>
                </c:pt>
                <c:pt idx="1764">
                  <c:v>1000000</c:v>
                </c:pt>
                <c:pt idx="1765">
                  <c:v>1000000</c:v>
                </c:pt>
                <c:pt idx="1766">
                  <c:v>1000000</c:v>
                </c:pt>
                <c:pt idx="1767">
                  <c:v>1000000</c:v>
                </c:pt>
                <c:pt idx="1768">
                  <c:v>1000000</c:v>
                </c:pt>
                <c:pt idx="1769">
                  <c:v>1000000</c:v>
                </c:pt>
                <c:pt idx="1770">
                  <c:v>1000000</c:v>
                </c:pt>
                <c:pt idx="1771">
                  <c:v>1000000</c:v>
                </c:pt>
                <c:pt idx="1772">
                  <c:v>1000000</c:v>
                </c:pt>
                <c:pt idx="1773">
                  <c:v>1000000</c:v>
                </c:pt>
                <c:pt idx="1774">
                  <c:v>1000000</c:v>
                </c:pt>
                <c:pt idx="1775">
                  <c:v>1000000</c:v>
                </c:pt>
                <c:pt idx="1776">
                  <c:v>1000000</c:v>
                </c:pt>
                <c:pt idx="1777">
                  <c:v>1000000</c:v>
                </c:pt>
                <c:pt idx="1778">
                  <c:v>1000000</c:v>
                </c:pt>
                <c:pt idx="1779">
                  <c:v>1000000</c:v>
                </c:pt>
                <c:pt idx="1780">
                  <c:v>1000000</c:v>
                </c:pt>
                <c:pt idx="1781">
                  <c:v>1000000</c:v>
                </c:pt>
                <c:pt idx="1782">
                  <c:v>1000000</c:v>
                </c:pt>
                <c:pt idx="1783">
                  <c:v>1000000</c:v>
                </c:pt>
                <c:pt idx="1784">
                  <c:v>1000000</c:v>
                </c:pt>
                <c:pt idx="1785">
                  <c:v>1000000</c:v>
                </c:pt>
                <c:pt idx="1786">
                  <c:v>1000000</c:v>
                </c:pt>
                <c:pt idx="1787">
                  <c:v>1000000</c:v>
                </c:pt>
                <c:pt idx="1788">
                  <c:v>1000000</c:v>
                </c:pt>
                <c:pt idx="1789">
                  <c:v>1000000</c:v>
                </c:pt>
                <c:pt idx="1790">
                  <c:v>1000000</c:v>
                </c:pt>
                <c:pt idx="1791">
                  <c:v>1000000</c:v>
                </c:pt>
                <c:pt idx="1792">
                  <c:v>1000000</c:v>
                </c:pt>
                <c:pt idx="1793">
                  <c:v>1000000</c:v>
                </c:pt>
                <c:pt idx="1794">
                  <c:v>1000000</c:v>
                </c:pt>
                <c:pt idx="1795">
                  <c:v>1000000</c:v>
                </c:pt>
                <c:pt idx="1796">
                  <c:v>1000000</c:v>
                </c:pt>
                <c:pt idx="1797">
                  <c:v>1000000</c:v>
                </c:pt>
                <c:pt idx="1798">
                  <c:v>1000000</c:v>
                </c:pt>
                <c:pt idx="1799">
                  <c:v>1000000</c:v>
                </c:pt>
                <c:pt idx="1800">
                  <c:v>1000000</c:v>
                </c:pt>
                <c:pt idx="1801">
                  <c:v>1000000</c:v>
                </c:pt>
                <c:pt idx="1802">
                  <c:v>1000000</c:v>
                </c:pt>
                <c:pt idx="1803">
                  <c:v>1000000</c:v>
                </c:pt>
                <c:pt idx="1804">
                  <c:v>1000000</c:v>
                </c:pt>
                <c:pt idx="1805">
                  <c:v>1000000</c:v>
                </c:pt>
                <c:pt idx="1806">
                  <c:v>1000000</c:v>
                </c:pt>
                <c:pt idx="1807">
                  <c:v>1000000</c:v>
                </c:pt>
                <c:pt idx="1808">
                  <c:v>1000000</c:v>
                </c:pt>
                <c:pt idx="1809">
                  <c:v>1000000</c:v>
                </c:pt>
                <c:pt idx="1810">
                  <c:v>1000000</c:v>
                </c:pt>
                <c:pt idx="1811">
                  <c:v>1000000</c:v>
                </c:pt>
                <c:pt idx="1812">
                  <c:v>1000000</c:v>
                </c:pt>
                <c:pt idx="1813">
                  <c:v>1000000</c:v>
                </c:pt>
                <c:pt idx="1814">
                  <c:v>1000000</c:v>
                </c:pt>
                <c:pt idx="1815">
                  <c:v>1000000</c:v>
                </c:pt>
                <c:pt idx="1816">
                  <c:v>1000000</c:v>
                </c:pt>
                <c:pt idx="1817">
                  <c:v>1000000</c:v>
                </c:pt>
                <c:pt idx="1818">
                  <c:v>1000000</c:v>
                </c:pt>
                <c:pt idx="1819">
                  <c:v>1000000</c:v>
                </c:pt>
                <c:pt idx="1820">
                  <c:v>1000000</c:v>
                </c:pt>
                <c:pt idx="1821">
                  <c:v>1000000</c:v>
                </c:pt>
                <c:pt idx="1822">
                  <c:v>1000000</c:v>
                </c:pt>
                <c:pt idx="1823">
                  <c:v>1000000</c:v>
                </c:pt>
                <c:pt idx="1824">
                  <c:v>1000000</c:v>
                </c:pt>
                <c:pt idx="1825">
                  <c:v>1000000</c:v>
                </c:pt>
                <c:pt idx="1826">
                  <c:v>1000000</c:v>
                </c:pt>
                <c:pt idx="1827">
                  <c:v>1000000</c:v>
                </c:pt>
                <c:pt idx="1828">
                  <c:v>700000</c:v>
                </c:pt>
                <c:pt idx="1829">
                  <c:v>700000</c:v>
                </c:pt>
                <c:pt idx="1830">
                  <c:v>700000</c:v>
                </c:pt>
                <c:pt idx="1831">
                  <c:v>700000</c:v>
                </c:pt>
                <c:pt idx="1832">
                  <c:v>700000</c:v>
                </c:pt>
                <c:pt idx="1833">
                  <c:v>700000</c:v>
                </c:pt>
                <c:pt idx="1834">
                  <c:v>700000</c:v>
                </c:pt>
                <c:pt idx="1835">
                  <c:v>700000</c:v>
                </c:pt>
                <c:pt idx="1836">
                  <c:v>700000</c:v>
                </c:pt>
                <c:pt idx="1837">
                  <c:v>700000</c:v>
                </c:pt>
                <c:pt idx="1838">
                  <c:v>700000</c:v>
                </c:pt>
                <c:pt idx="1839">
                  <c:v>700000</c:v>
                </c:pt>
                <c:pt idx="1840">
                  <c:v>700000</c:v>
                </c:pt>
                <c:pt idx="1841">
                  <c:v>700000</c:v>
                </c:pt>
                <c:pt idx="1842">
                  <c:v>700000</c:v>
                </c:pt>
                <c:pt idx="1843">
                  <c:v>700000</c:v>
                </c:pt>
                <c:pt idx="1844">
                  <c:v>700000</c:v>
                </c:pt>
                <c:pt idx="1845">
                  <c:v>700000</c:v>
                </c:pt>
                <c:pt idx="1846">
                  <c:v>700000</c:v>
                </c:pt>
                <c:pt idx="1847">
                  <c:v>700000</c:v>
                </c:pt>
                <c:pt idx="1848">
                  <c:v>700000</c:v>
                </c:pt>
                <c:pt idx="1849">
                  <c:v>700000</c:v>
                </c:pt>
                <c:pt idx="1850">
                  <c:v>700000</c:v>
                </c:pt>
                <c:pt idx="1851">
                  <c:v>700000</c:v>
                </c:pt>
                <c:pt idx="1852">
                  <c:v>700000</c:v>
                </c:pt>
                <c:pt idx="1853">
                  <c:v>700000</c:v>
                </c:pt>
                <c:pt idx="1854">
                  <c:v>700000</c:v>
                </c:pt>
                <c:pt idx="1855">
                  <c:v>700000</c:v>
                </c:pt>
                <c:pt idx="1856">
                  <c:v>700000</c:v>
                </c:pt>
                <c:pt idx="1857">
                  <c:v>700000</c:v>
                </c:pt>
                <c:pt idx="1858">
                  <c:v>700000</c:v>
                </c:pt>
                <c:pt idx="1859">
                  <c:v>700000</c:v>
                </c:pt>
                <c:pt idx="1860">
                  <c:v>700000</c:v>
                </c:pt>
                <c:pt idx="1861">
                  <c:v>700000</c:v>
                </c:pt>
                <c:pt idx="1862">
                  <c:v>700000</c:v>
                </c:pt>
                <c:pt idx="1863">
                  <c:v>700000</c:v>
                </c:pt>
                <c:pt idx="1864">
                  <c:v>700000</c:v>
                </c:pt>
                <c:pt idx="1865">
                  <c:v>700000</c:v>
                </c:pt>
                <c:pt idx="1866">
                  <c:v>700000</c:v>
                </c:pt>
                <c:pt idx="1867">
                  <c:v>700000</c:v>
                </c:pt>
                <c:pt idx="1868">
                  <c:v>700000</c:v>
                </c:pt>
                <c:pt idx="1869">
                  <c:v>700000</c:v>
                </c:pt>
                <c:pt idx="1870">
                  <c:v>700000</c:v>
                </c:pt>
                <c:pt idx="1871">
                  <c:v>700000</c:v>
                </c:pt>
                <c:pt idx="1872">
                  <c:v>700000</c:v>
                </c:pt>
                <c:pt idx="1873">
                  <c:v>700000</c:v>
                </c:pt>
                <c:pt idx="1874">
                  <c:v>700000</c:v>
                </c:pt>
                <c:pt idx="1875">
                  <c:v>700000</c:v>
                </c:pt>
                <c:pt idx="1876">
                  <c:v>700000</c:v>
                </c:pt>
                <c:pt idx="1877">
                  <c:v>700000</c:v>
                </c:pt>
                <c:pt idx="1878">
                  <c:v>700000</c:v>
                </c:pt>
                <c:pt idx="1879">
                  <c:v>700000</c:v>
                </c:pt>
                <c:pt idx="1880">
                  <c:v>700000</c:v>
                </c:pt>
                <c:pt idx="1881">
                  <c:v>700000</c:v>
                </c:pt>
                <c:pt idx="1882">
                  <c:v>700000</c:v>
                </c:pt>
                <c:pt idx="1883">
                  <c:v>700000</c:v>
                </c:pt>
                <c:pt idx="1884">
                  <c:v>700000</c:v>
                </c:pt>
                <c:pt idx="1885">
                  <c:v>700000</c:v>
                </c:pt>
                <c:pt idx="1886">
                  <c:v>700000</c:v>
                </c:pt>
                <c:pt idx="1887">
                  <c:v>700000</c:v>
                </c:pt>
                <c:pt idx="1888">
                  <c:v>700000</c:v>
                </c:pt>
                <c:pt idx="1889">
                  <c:v>700000</c:v>
                </c:pt>
                <c:pt idx="1890">
                  <c:v>700000</c:v>
                </c:pt>
                <c:pt idx="1891">
                  <c:v>700000</c:v>
                </c:pt>
                <c:pt idx="1892">
                  <c:v>700000</c:v>
                </c:pt>
                <c:pt idx="1893">
                  <c:v>700000</c:v>
                </c:pt>
                <c:pt idx="1894">
                  <c:v>700000</c:v>
                </c:pt>
                <c:pt idx="1895">
                  <c:v>700000</c:v>
                </c:pt>
                <c:pt idx="1896">
                  <c:v>700000</c:v>
                </c:pt>
                <c:pt idx="1897">
                  <c:v>700000</c:v>
                </c:pt>
                <c:pt idx="1898">
                  <c:v>700000</c:v>
                </c:pt>
                <c:pt idx="1899">
                  <c:v>700000</c:v>
                </c:pt>
                <c:pt idx="1900">
                  <c:v>700000</c:v>
                </c:pt>
                <c:pt idx="1901">
                  <c:v>700000</c:v>
                </c:pt>
                <c:pt idx="1902">
                  <c:v>700000</c:v>
                </c:pt>
                <c:pt idx="1903">
                  <c:v>700000</c:v>
                </c:pt>
                <c:pt idx="1904">
                  <c:v>700000</c:v>
                </c:pt>
                <c:pt idx="1905">
                  <c:v>700000</c:v>
                </c:pt>
                <c:pt idx="1906">
                  <c:v>700000</c:v>
                </c:pt>
                <c:pt idx="1907">
                  <c:v>700000</c:v>
                </c:pt>
                <c:pt idx="1908">
                  <c:v>700000</c:v>
                </c:pt>
                <c:pt idx="1909">
                  <c:v>700000</c:v>
                </c:pt>
                <c:pt idx="1910">
                  <c:v>700000</c:v>
                </c:pt>
                <c:pt idx="1911">
                  <c:v>700000</c:v>
                </c:pt>
                <c:pt idx="1912">
                  <c:v>700000</c:v>
                </c:pt>
                <c:pt idx="1913">
                  <c:v>700000</c:v>
                </c:pt>
                <c:pt idx="1914">
                  <c:v>700000</c:v>
                </c:pt>
                <c:pt idx="1915">
                  <c:v>700000</c:v>
                </c:pt>
                <c:pt idx="1916">
                  <c:v>700000</c:v>
                </c:pt>
                <c:pt idx="1917">
                  <c:v>700000</c:v>
                </c:pt>
                <c:pt idx="1918">
                  <c:v>700000</c:v>
                </c:pt>
                <c:pt idx="1919">
                  <c:v>700000</c:v>
                </c:pt>
                <c:pt idx="1920">
                  <c:v>700000</c:v>
                </c:pt>
                <c:pt idx="1921">
                  <c:v>700000</c:v>
                </c:pt>
                <c:pt idx="1922">
                  <c:v>700000</c:v>
                </c:pt>
                <c:pt idx="1923">
                  <c:v>700000</c:v>
                </c:pt>
                <c:pt idx="1924">
                  <c:v>700000</c:v>
                </c:pt>
                <c:pt idx="1925">
                  <c:v>700000</c:v>
                </c:pt>
                <c:pt idx="1926">
                  <c:v>700000</c:v>
                </c:pt>
                <c:pt idx="1927">
                  <c:v>700000</c:v>
                </c:pt>
                <c:pt idx="1928">
                  <c:v>700000</c:v>
                </c:pt>
                <c:pt idx="1929">
                  <c:v>700000</c:v>
                </c:pt>
                <c:pt idx="1930">
                  <c:v>700000</c:v>
                </c:pt>
                <c:pt idx="1931">
                  <c:v>700000</c:v>
                </c:pt>
                <c:pt idx="1932">
                  <c:v>700000</c:v>
                </c:pt>
                <c:pt idx="1933">
                  <c:v>700000</c:v>
                </c:pt>
                <c:pt idx="1934">
                  <c:v>700000</c:v>
                </c:pt>
                <c:pt idx="1935">
                  <c:v>700000</c:v>
                </c:pt>
                <c:pt idx="1936">
                  <c:v>700000</c:v>
                </c:pt>
                <c:pt idx="1937">
                  <c:v>700000</c:v>
                </c:pt>
                <c:pt idx="1938">
                  <c:v>700000</c:v>
                </c:pt>
                <c:pt idx="1939">
                  <c:v>1200000</c:v>
                </c:pt>
                <c:pt idx="1940">
                  <c:v>1200000</c:v>
                </c:pt>
                <c:pt idx="1941">
                  <c:v>1200000</c:v>
                </c:pt>
                <c:pt idx="1942">
                  <c:v>1200000</c:v>
                </c:pt>
                <c:pt idx="1943">
                  <c:v>1200000</c:v>
                </c:pt>
                <c:pt idx="1944">
                  <c:v>1200000</c:v>
                </c:pt>
                <c:pt idx="1945">
                  <c:v>1200000</c:v>
                </c:pt>
                <c:pt idx="1946">
                  <c:v>1200000</c:v>
                </c:pt>
                <c:pt idx="1947">
                  <c:v>1200000</c:v>
                </c:pt>
                <c:pt idx="1948">
                  <c:v>1200000</c:v>
                </c:pt>
                <c:pt idx="1949">
                  <c:v>1200000</c:v>
                </c:pt>
                <c:pt idx="1950">
                  <c:v>1200000</c:v>
                </c:pt>
                <c:pt idx="1951">
                  <c:v>1200000</c:v>
                </c:pt>
                <c:pt idx="1952">
                  <c:v>1200000</c:v>
                </c:pt>
                <c:pt idx="1953">
                  <c:v>1200000</c:v>
                </c:pt>
                <c:pt idx="1954">
                  <c:v>1200000</c:v>
                </c:pt>
                <c:pt idx="1955">
                  <c:v>1200000</c:v>
                </c:pt>
                <c:pt idx="1956">
                  <c:v>1200000</c:v>
                </c:pt>
                <c:pt idx="1957">
                  <c:v>1200000</c:v>
                </c:pt>
                <c:pt idx="1958">
                  <c:v>800000</c:v>
                </c:pt>
                <c:pt idx="1959">
                  <c:v>800000</c:v>
                </c:pt>
                <c:pt idx="1960">
                  <c:v>800000</c:v>
                </c:pt>
                <c:pt idx="1961">
                  <c:v>800000</c:v>
                </c:pt>
                <c:pt idx="1962">
                  <c:v>800000</c:v>
                </c:pt>
                <c:pt idx="1963">
                  <c:v>800000</c:v>
                </c:pt>
                <c:pt idx="1964">
                  <c:v>800000</c:v>
                </c:pt>
                <c:pt idx="1965">
                  <c:v>800000</c:v>
                </c:pt>
                <c:pt idx="1966">
                  <c:v>800000</c:v>
                </c:pt>
                <c:pt idx="1967">
                  <c:v>800000</c:v>
                </c:pt>
                <c:pt idx="1968">
                  <c:v>800000</c:v>
                </c:pt>
                <c:pt idx="1969">
                  <c:v>800000</c:v>
                </c:pt>
                <c:pt idx="1970">
                  <c:v>800000</c:v>
                </c:pt>
                <c:pt idx="1971">
                  <c:v>800000</c:v>
                </c:pt>
                <c:pt idx="1972">
                  <c:v>800000</c:v>
                </c:pt>
                <c:pt idx="1973">
                  <c:v>800000</c:v>
                </c:pt>
                <c:pt idx="1974">
                  <c:v>800000</c:v>
                </c:pt>
                <c:pt idx="1975">
                  <c:v>800000</c:v>
                </c:pt>
                <c:pt idx="1976">
                  <c:v>800000</c:v>
                </c:pt>
                <c:pt idx="1977">
                  <c:v>800000</c:v>
                </c:pt>
                <c:pt idx="1978">
                  <c:v>800000</c:v>
                </c:pt>
                <c:pt idx="1979">
                  <c:v>800000</c:v>
                </c:pt>
                <c:pt idx="1980">
                  <c:v>800000</c:v>
                </c:pt>
                <c:pt idx="1981">
                  <c:v>800000</c:v>
                </c:pt>
                <c:pt idx="1982">
                  <c:v>800000</c:v>
                </c:pt>
                <c:pt idx="1983">
                  <c:v>800000</c:v>
                </c:pt>
                <c:pt idx="1984">
                  <c:v>800000</c:v>
                </c:pt>
                <c:pt idx="1985">
                  <c:v>800000</c:v>
                </c:pt>
                <c:pt idx="1986">
                  <c:v>800000</c:v>
                </c:pt>
                <c:pt idx="1987">
                  <c:v>800000</c:v>
                </c:pt>
                <c:pt idx="1988">
                  <c:v>800000</c:v>
                </c:pt>
                <c:pt idx="1989">
                  <c:v>800000</c:v>
                </c:pt>
                <c:pt idx="1990">
                  <c:v>800000</c:v>
                </c:pt>
                <c:pt idx="1991">
                  <c:v>800000</c:v>
                </c:pt>
                <c:pt idx="1992">
                  <c:v>800000</c:v>
                </c:pt>
                <c:pt idx="1993">
                  <c:v>800000</c:v>
                </c:pt>
                <c:pt idx="1994">
                  <c:v>800000</c:v>
                </c:pt>
                <c:pt idx="1995">
                  <c:v>800000</c:v>
                </c:pt>
                <c:pt idx="1996">
                  <c:v>800000</c:v>
                </c:pt>
                <c:pt idx="1997">
                  <c:v>800000</c:v>
                </c:pt>
                <c:pt idx="1998">
                  <c:v>800000</c:v>
                </c:pt>
                <c:pt idx="1999">
                  <c:v>800000</c:v>
                </c:pt>
                <c:pt idx="2000">
                  <c:v>800000</c:v>
                </c:pt>
                <c:pt idx="2001">
                  <c:v>800000</c:v>
                </c:pt>
                <c:pt idx="2002">
                  <c:v>800000</c:v>
                </c:pt>
                <c:pt idx="2003">
                  <c:v>800000</c:v>
                </c:pt>
                <c:pt idx="2004">
                  <c:v>800000</c:v>
                </c:pt>
                <c:pt idx="2005">
                  <c:v>800000</c:v>
                </c:pt>
                <c:pt idx="2006">
                  <c:v>800000</c:v>
                </c:pt>
                <c:pt idx="2007">
                  <c:v>800000</c:v>
                </c:pt>
                <c:pt idx="2008">
                  <c:v>800000</c:v>
                </c:pt>
                <c:pt idx="2009">
                  <c:v>800000</c:v>
                </c:pt>
                <c:pt idx="2010">
                  <c:v>800000</c:v>
                </c:pt>
                <c:pt idx="2011">
                  <c:v>800000</c:v>
                </c:pt>
                <c:pt idx="2012">
                  <c:v>800000</c:v>
                </c:pt>
                <c:pt idx="2013">
                  <c:v>800000</c:v>
                </c:pt>
                <c:pt idx="2014">
                  <c:v>800000</c:v>
                </c:pt>
                <c:pt idx="2015">
                  <c:v>800000</c:v>
                </c:pt>
                <c:pt idx="2016">
                  <c:v>800000</c:v>
                </c:pt>
                <c:pt idx="2017">
                  <c:v>800000</c:v>
                </c:pt>
                <c:pt idx="2018">
                  <c:v>800000</c:v>
                </c:pt>
                <c:pt idx="2019">
                  <c:v>1000000</c:v>
                </c:pt>
                <c:pt idx="2020">
                  <c:v>1000000</c:v>
                </c:pt>
                <c:pt idx="2021">
                  <c:v>1000000</c:v>
                </c:pt>
                <c:pt idx="2022">
                  <c:v>1000000</c:v>
                </c:pt>
                <c:pt idx="2023">
                  <c:v>1000000</c:v>
                </c:pt>
                <c:pt idx="2024">
                  <c:v>1000000</c:v>
                </c:pt>
                <c:pt idx="2025">
                  <c:v>1000000</c:v>
                </c:pt>
                <c:pt idx="2026">
                  <c:v>1000000</c:v>
                </c:pt>
                <c:pt idx="2027">
                  <c:v>1000000</c:v>
                </c:pt>
                <c:pt idx="2028">
                  <c:v>1000000</c:v>
                </c:pt>
                <c:pt idx="2029">
                  <c:v>1000000</c:v>
                </c:pt>
                <c:pt idx="2030">
                  <c:v>1000000</c:v>
                </c:pt>
                <c:pt idx="2031">
                  <c:v>1000000</c:v>
                </c:pt>
                <c:pt idx="2032">
                  <c:v>1000000</c:v>
                </c:pt>
                <c:pt idx="2033">
                  <c:v>1000000</c:v>
                </c:pt>
                <c:pt idx="2034">
                  <c:v>1000000</c:v>
                </c:pt>
                <c:pt idx="2035">
                  <c:v>1000000</c:v>
                </c:pt>
                <c:pt idx="2036">
                  <c:v>1000000</c:v>
                </c:pt>
                <c:pt idx="2037">
                  <c:v>1000000</c:v>
                </c:pt>
                <c:pt idx="2038">
                  <c:v>1000000</c:v>
                </c:pt>
                <c:pt idx="2039">
                  <c:v>1000000</c:v>
                </c:pt>
                <c:pt idx="2040">
                  <c:v>1000000</c:v>
                </c:pt>
                <c:pt idx="2041">
                  <c:v>1000000</c:v>
                </c:pt>
                <c:pt idx="2042">
                  <c:v>1000000</c:v>
                </c:pt>
                <c:pt idx="2043">
                  <c:v>1000000</c:v>
                </c:pt>
                <c:pt idx="2044">
                  <c:v>1000000</c:v>
                </c:pt>
                <c:pt idx="2045">
                  <c:v>1000000</c:v>
                </c:pt>
                <c:pt idx="2046">
                  <c:v>1000000</c:v>
                </c:pt>
                <c:pt idx="2047">
                  <c:v>1000000</c:v>
                </c:pt>
                <c:pt idx="2048">
                  <c:v>1000000</c:v>
                </c:pt>
                <c:pt idx="2049">
                  <c:v>1000000</c:v>
                </c:pt>
                <c:pt idx="2050">
                  <c:v>1000000</c:v>
                </c:pt>
                <c:pt idx="2051">
                  <c:v>1000000</c:v>
                </c:pt>
                <c:pt idx="2052">
                  <c:v>1000000</c:v>
                </c:pt>
                <c:pt idx="2053">
                  <c:v>1000000</c:v>
                </c:pt>
                <c:pt idx="2054">
                  <c:v>1000000</c:v>
                </c:pt>
                <c:pt idx="2055">
                  <c:v>1000000</c:v>
                </c:pt>
                <c:pt idx="2056">
                  <c:v>1000000</c:v>
                </c:pt>
                <c:pt idx="2057">
                  <c:v>1000000</c:v>
                </c:pt>
                <c:pt idx="2058">
                  <c:v>1000000</c:v>
                </c:pt>
                <c:pt idx="2059">
                  <c:v>1000000</c:v>
                </c:pt>
                <c:pt idx="2060">
                  <c:v>1000000</c:v>
                </c:pt>
                <c:pt idx="2061">
                  <c:v>1000000</c:v>
                </c:pt>
                <c:pt idx="2062">
                  <c:v>1000000</c:v>
                </c:pt>
                <c:pt idx="2063">
                  <c:v>1000000</c:v>
                </c:pt>
                <c:pt idx="2064">
                  <c:v>1000000</c:v>
                </c:pt>
                <c:pt idx="2065">
                  <c:v>1000000</c:v>
                </c:pt>
                <c:pt idx="2066">
                  <c:v>1000000</c:v>
                </c:pt>
                <c:pt idx="2067">
                  <c:v>1000000</c:v>
                </c:pt>
                <c:pt idx="2068">
                  <c:v>1000000</c:v>
                </c:pt>
                <c:pt idx="2069">
                  <c:v>1000000</c:v>
                </c:pt>
                <c:pt idx="2070">
                  <c:v>1000000</c:v>
                </c:pt>
                <c:pt idx="2071">
                  <c:v>1000000</c:v>
                </c:pt>
                <c:pt idx="2072">
                  <c:v>1000000</c:v>
                </c:pt>
                <c:pt idx="2073">
                  <c:v>1000000</c:v>
                </c:pt>
                <c:pt idx="2074">
                  <c:v>1000000</c:v>
                </c:pt>
                <c:pt idx="2075">
                  <c:v>1000000</c:v>
                </c:pt>
                <c:pt idx="2076">
                  <c:v>1000000</c:v>
                </c:pt>
                <c:pt idx="2077">
                  <c:v>1000000</c:v>
                </c:pt>
                <c:pt idx="2078">
                  <c:v>1000000</c:v>
                </c:pt>
                <c:pt idx="2079">
                  <c:v>1000000</c:v>
                </c:pt>
                <c:pt idx="2080">
                  <c:v>1000000</c:v>
                </c:pt>
                <c:pt idx="2081">
                  <c:v>1000000</c:v>
                </c:pt>
                <c:pt idx="2082">
                  <c:v>1000000</c:v>
                </c:pt>
                <c:pt idx="2083">
                  <c:v>1000000</c:v>
                </c:pt>
                <c:pt idx="2084">
                  <c:v>1000000</c:v>
                </c:pt>
                <c:pt idx="2085">
                  <c:v>1000000</c:v>
                </c:pt>
                <c:pt idx="2086">
                  <c:v>1000000</c:v>
                </c:pt>
                <c:pt idx="2087">
                  <c:v>1000000</c:v>
                </c:pt>
                <c:pt idx="2088">
                  <c:v>1000000</c:v>
                </c:pt>
                <c:pt idx="2089">
                  <c:v>1000000</c:v>
                </c:pt>
                <c:pt idx="2090">
                  <c:v>1000000</c:v>
                </c:pt>
                <c:pt idx="2091">
                  <c:v>1000000</c:v>
                </c:pt>
                <c:pt idx="2092">
                  <c:v>1000000</c:v>
                </c:pt>
                <c:pt idx="2093">
                  <c:v>1000000</c:v>
                </c:pt>
                <c:pt idx="2094">
                  <c:v>1000000</c:v>
                </c:pt>
                <c:pt idx="2095">
                  <c:v>1000000</c:v>
                </c:pt>
                <c:pt idx="2096">
                  <c:v>1000000</c:v>
                </c:pt>
                <c:pt idx="2097">
                  <c:v>1000000</c:v>
                </c:pt>
                <c:pt idx="2098">
                  <c:v>1000000</c:v>
                </c:pt>
                <c:pt idx="2099">
                  <c:v>1000000</c:v>
                </c:pt>
                <c:pt idx="2100">
                  <c:v>1000000</c:v>
                </c:pt>
                <c:pt idx="2101">
                  <c:v>1000000</c:v>
                </c:pt>
                <c:pt idx="2102">
                  <c:v>1000000</c:v>
                </c:pt>
                <c:pt idx="2103">
                  <c:v>1000000</c:v>
                </c:pt>
                <c:pt idx="2104">
                  <c:v>1000000</c:v>
                </c:pt>
                <c:pt idx="2105">
                  <c:v>1000000</c:v>
                </c:pt>
                <c:pt idx="2106">
                  <c:v>1000000</c:v>
                </c:pt>
                <c:pt idx="2107">
                  <c:v>1000000</c:v>
                </c:pt>
                <c:pt idx="2108">
                  <c:v>1000000</c:v>
                </c:pt>
                <c:pt idx="2109">
                  <c:v>1000000</c:v>
                </c:pt>
                <c:pt idx="2110">
                  <c:v>1000000</c:v>
                </c:pt>
                <c:pt idx="2111">
                  <c:v>1000000</c:v>
                </c:pt>
                <c:pt idx="2112">
                  <c:v>1000000</c:v>
                </c:pt>
                <c:pt idx="2113">
                  <c:v>1000000</c:v>
                </c:pt>
                <c:pt idx="2114">
                  <c:v>1000000</c:v>
                </c:pt>
                <c:pt idx="2115">
                  <c:v>1000000</c:v>
                </c:pt>
                <c:pt idx="2116">
                  <c:v>1000000</c:v>
                </c:pt>
                <c:pt idx="2117">
                  <c:v>1000000</c:v>
                </c:pt>
                <c:pt idx="2118">
                  <c:v>800000</c:v>
                </c:pt>
                <c:pt idx="2119">
                  <c:v>800000</c:v>
                </c:pt>
                <c:pt idx="2120">
                  <c:v>800000</c:v>
                </c:pt>
                <c:pt idx="2121">
                  <c:v>800000</c:v>
                </c:pt>
                <c:pt idx="2122">
                  <c:v>800000</c:v>
                </c:pt>
                <c:pt idx="2123">
                  <c:v>800000</c:v>
                </c:pt>
                <c:pt idx="2124">
                  <c:v>800000</c:v>
                </c:pt>
                <c:pt idx="2125">
                  <c:v>800000</c:v>
                </c:pt>
                <c:pt idx="2126">
                  <c:v>800000</c:v>
                </c:pt>
                <c:pt idx="2127">
                  <c:v>800000</c:v>
                </c:pt>
                <c:pt idx="2128">
                  <c:v>800000</c:v>
                </c:pt>
                <c:pt idx="2129">
                  <c:v>800000</c:v>
                </c:pt>
                <c:pt idx="2130">
                  <c:v>800000</c:v>
                </c:pt>
                <c:pt idx="2131">
                  <c:v>800000</c:v>
                </c:pt>
                <c:pt idx="2132">
                  <c:v>800000</c:v>
                </c:pt>
                <c:pt idx="2133">
                  <c:v>800000</c:v>
                </c:pt>
                <c:pt idx="2134">
                  <c:v>800000</c:v>
                </c:pt>
                <c:pt idx="2135">
                  <c:v>800000</c:v>
                </c:pt>
                <c:pt idx="2136">
                  <c:v>800000</c:v>
                </c:pt>
                <c:pt idx="2137">
                  <c:v>800000</c:v>
                </c:pt>
                <c:pt idx="2138">
                  <c:v>800000</c:v>
                </c:pt>
                <c:pt idx="2139">
                  <c:v>800000</c:v>
                </c:pt>
                <c:pt idx="2140">
                  <c:v>800000</c:v>
                </c:pt>
                <c:pt idx="2141">
                  <c:v>800000</c:v>
                </c:pt>
                <c:pt idx="2142">
                  <c:v>800000</c:v>
                </c:pt>
                <c:pt idx="2143">
                  <c:v>800000</c:v>
                </c:pt>
                <c:pt idx="2144">
                  <c:v>800000</c:v>
                </c:pt>
                <c:pt idx="2145">
                  <c:v>800000</c:v>
                </c:pt>
                <c:pt idx="2146">
                  <c:v>800000</c:v>
                </c:pt>
                <c:pt idx="2147">
                  <c:v>800000</c:v>
                </c:pt>
                <c:pt idx="2148">
                  <c:v>800000</c:v>
                </c:pt>
                <c:pt idx="2149">
                  <c:v>800000</c:v>
                </c:pt>
                <c:pt idx="2150">
                  <c:v>800000</c:v>
                </c:pt>
                <c:pt idx="2151">
                  <c:v>800000</c:v>
                </c:pt>
                <c:pt idx="2152">
                  <c:v>800000</c:v>
                </c:pt>
                <c:pt idx="2153">
                  <c:v>800000</c:v>
                </c:pt>
                <c:pt idx="2154">
                  <c:v>800000</c:v>
                </c:pt>
                <c:pt idx="2155">
                  <c:v>800000</c:v>
                </c:pt>
                <c:pt idx="2156">
                  <c:v>800000</c:v>
                </c:pt>
                <c:pt idx="2157">
                  <c:v>800000</c:v>
                </c:pt>
                <c:pt idx="2158">
                  <c:v>800000</c:v>
                </c:pt>
                <c:pt idx="2159">
                  <c:v>800000</c:v>
                </c:pt>
                <c:pt idx="2160">
                  <c:v>800000</c:v>
                </c:pt>
                <c:pt idx="2161">
                  <c:v>800000</c:v>
                </c:pt>
                <c:pt idx="2162">
                  <c:v>800000</c:v>
                </c:pt>
                <c:pt idx="2163">
                  <c:v>800000</c:v>
                </c:pt>
                <c:pt idx="2164">
                  <c:v>800000</c:v>
                </c:pt>
                <c:pt idx="2165">
                  <c:v>800000</c:v>
                </c:pt>
                <c:pt idx="2166">
                  <c:v>800000</c:v>
                </c:pt>
                <c:pt idx="2167">
                  <c:v>800000</c:v>
                </c:pt>
                <c:pt idx="2168">
                  <c:v>800000</c:v>
                </c:pt>
                <c:pt idx="2169">
                  <c:v>800000</c:v>
                </c:pt>
                <c:pt idx="2170">
                  <c:v>800000</c:v>
                </c:pt>
                <c:pt idx="2171">
                  <c:v>800000</c:v>
                </c:pt>
                <c:pt idx="2172">
                  <c:v>800000</c:v>
                </c:pt>
                <c:pt idx="2173">
                  <c:v>800000</c:v>
                </c:pt>
                <c:pt idx="2174">
                  <c:v>800000</c:v>
                </c:pt>
                <c:pt idx="2175">
                  <c:v>800000</c:v>
                </c:pt>
                <c:pt idx="2176">
                  <c:v>800000</c:v>
                </c:pt>
                <c:pt idx="2177">
                  <c:v>800000</c:v>
                </c:pt>
                <c:pt idx="2178">
                  <c:v>800000</c:v>
                </c:pt>
                <c:pt idx="2179">
                  <c:v>800000</c:v>
                </c:pt>
                <c:pt idx="2180">
                  <c:v>800000</c:v>
                </c:pt>
                <c:pt idx="2181">
                  <c:v>800000</c:v>
                </c:pt>
                <c:pt idx="2182">
                  <c:v>800000</c:v>
                </c:pt>
                <c:pt idx="2183">
                  <c:v>800000</c:v>
                </c:pt>
                <c:pt idx="2184">
                  <c:v>800000</c:v>
                </c:pt>
                <c:pt idx="2185">
                  <c:v>800000</c:v>
                </c:pt>
                <c:pt idx="2186">
                  <c:v>800000</c:v>
                </c:pt>
                <c:pt idx="2187">
                  <c:v>800000</c:v>
                </c:pt>
                <c:pt idx="2188">
                  <c:v>800000</c:v>
                </c:pt>
                <c:pt idx="2189">
                  <c:v>800000</c:v>
                </c:pt>
                <c:pt idx="2190">
                  <c:v>800000</c:v>
                </c:pt>
                <c:pt idx="2191">
                  <c:v>800000</c:v>
                </c:pt>
                <c:pt idx="2192">
                  <c:v>800000</c:v>
                </c:pt>
                <c:pt idx="2193">
                  <c:v>800000</c:v>
                </c:pt>
                <c:pt idx="2194">
                  <c:v>800000</c:v>
                </c:pt>
                <c:pt idx="2195">
                  <c:v>800000</c:v>
                </c:pt>
                <c:pt idx="2196">
                  <c:v>800000</c:v>
                </c:pt>
                <c:pt idx="2197">
                  <c:v>800000</c:v>
                </c:pt>
                <c:pt idx="2198">
                  <c:v>800000</c:v>
                </c:pt>
                <c:pt idx="2199">
                  <c:v>800000</c:v>
                </c:pt>
                <c:pt idx="2200">
                  <c:v>800000</c:v>
                </c:pt>
                <c:pt idx="2201">
                  <c:v>800000</c:v>
                </c:pt>
                <c:pt idx="2202">
                  <c:v>800000</c:v>
                </c:pt>
                <c:pt idx="2203">
                  <c:v>800000</c:v>
                </c:pt>
                <c:pt idx="2204">
                  <c:v>800000</c:v>
                </c:pt>
                <c:pt idx="2205">
                  <c:v>800000</c:v>
                </c:pt>
                <c:pt idx="2206">
                  <c:v>800000</c:v>
                </c:pt>
                <c:pt idx="2207">
                  <c:v>800000</c:v>
                </c:pt>
                <c:pt idx="2208">
                  <c:v>800000</c:v>
                </c:pt>
                <c:pt idx="2209">
                  <c:v>800000</c:v>
                </c:pt>
                <c:pt idx="2210">
                  <c:v>800000</c:v>
                </c:pt>
                <c:pt idx="2211">
                  <c:v>800000</c:v>
                </c:pt>
                <c:pt idx="2212">
                  <c:v>800000</c:v>
                </c:pt>
                <c:pt idx="2213">
                  <c:v>800000</c:v>
                </c:pt>
                <c:pt idx="2214">
                  <c:v>800000</c:v>
                </c:pt>
                <c:pt idx="2215">
                  <c:v>800000</c:v>
                </c:pt>
                <c:pt idx="2216">
                  <c:v>800000</c:v>
                </c:pt>
                <c:pt idx="2217">
                  <c:v>800000</c:v>
                </c:pt>
                <c:pt idx="2218">
                  <c:v>800000</c:v>
                </c:pt>
                <c:pt idx="2219">
                  <c:v>800000</c:v>
                </c:pt>
                <c:pt idx="2220">
                  <c:v>800000</c:v>
                </c:pt>
                <c:pt idx="2221">
                  <c:v>800000</c:v>
                </c:pt>
                <c:pt idx="2222">
                  <c:v>800000</c:v>
                </c:pt>
                <c:pt idx="2223">
                  <c:v>800000</c:v>
                </c:pt>
                <c:pt idx="2224">
                  <c:v>800000</c:v>
                </c:pt>
                <c:pt idx="2225">
                  <c:v>800000</c:v>
                </c:pt>
                <c:pt idx="2226">
                  <c:v>800000</c:v>
                </c:pt>
                <c:pt idx="2227">
                  <c:v>800000</c:v>
                </c:pt>
                <c:pt idx="2228">
                  <c:v>1000000</c:v>
                </c:pt>
                <c:pt idx="2229">
                  <c:v>1000000</c:v>
                </c:pt>
                <c:pt idx="2230">
                  <c:v>1000000</c:v>
                </c:pt>
                <c:pt idx="2231">
                  <c:v>200000</c:v>
                </c:pt>
                <c:pt idx="2232">
                  <c:v>200000</c:v>
                </c:pt>
                <c:pt idx="2233">
                  <c:v>200000</c:v>
                </c:pt>
                <c:pt idx="2234">
                  <c:v>200000</c:v>
                </c:pt>
                <c:pt idx="2235">
                  <c:v>200000</c:v>
                </c:pt>
                <c:pt idx="2236">
                  <c:v>3500000</c:v>
                </c:pt>
                <c:pt idx="2237">
                  <c:v>3500000</c:v>
                </c:pt>
                <c:pt idx="2238">
                  <c:v>3500000</c:v>
                </c:pt>
                <c:pt idx="2239">
                  <c:v>3500000</c:v>
                </c:pt>
                <c:pt idx="2240">
                  <c:v>3500000</c:v>
                </c:pt>
                <c:pt idx="2241">
                  <c:v>3500000</c:v>
                </c:pt>
                <c:pt idx="2242">
                  <c:v>3500000</c:v>
                </c:pt>
                <c:pt idx="2243">
                  <c:v>3500000</c:v>
                </c:pt>
                <c:pt idx="2244">
                  <c:v>3500000</c:v>
                </c:pt>
                <c:pt idx="2245">
                  <c:v>3500000</c:v>
                </c:pt>
                <c:pt idx="2246">
                  <c:v>3500000</c:v>
                </c:pt>
                <c:pt idx="2247">
                  <c:v>3500000</c:v>
                </c:pt>
                <c:pt idx="2248">
                  <c:v>3500000</c:v>
                </c:pt>
                <c:pt idx="2249">
                  <c:v>3500000</c:v>
                </c:pt>
                <c:pt idx="2250">
                  <c:v>3500000</c:v>
                </c:pt>
                <c:pt idx="2251">
                  <c:v>3500000</c:v>
                </c:pt>
                <c:pt idx="2252">
                  <c:v>3500000</c:v>
                </c:pt>
                <c:pt idx="2253">
                  <c:v>3500000</c:v>
                </c:pt>
                <c:pt idx="2254">
                  <c:v>3000000</c:v>
                </c:pt>
                <c:pt idx="2255">
                  <c:v>3000000</c:v>
                </c:pt>
                <c:pt idx="2256">
                  <c:v>1500000</c:v>
                </c:pt>
                <c:pt idx="2257">
                  <c:v>1500000</c:v>
                </c:pt>
                <c:pt idx="2258">
                  <c:v>1500000</c:v>
                </c:pt>
                <c:pt idx="2259">
                  <c:v>1500000</c:v>
                </c:pt>
                <c:pt idx="2260">
                  <c:v>1500000</c:v>
                </c:pt>
                <c:pt idx="2261">
                  <c:v>1500000</c:v>
                </c:pt>
                <c:pt idx="2262">
                  <c:v>1500000</c:v>
                </c:pt>
                <c:pt idx="2263">
                  <c:v>1500000</c:v>
                </c:pt>
                <c:pt idx="2264">
                  <c:v>250000</c:v>
                </c:pt>
                <c:pt idx="2265">
                  <c:v>250000</c:v>
                </c:pt>
                <c:pt idx="2266">
                  <c:v>1000000</c:v>
                </c:pt>
                <c:pt idx="2267">
                  <c:v>1000000</c:v>
                </c:pt>
                <c:pt idx="2268">
                  <c:v>1000000</c:v>
                </c:pt>
                <c:pt idx="2269">
                  <c:v>1000000</c:v>
                </c:pt>
                <c:pt idx="2270">
                  <c:v>1000000</c:v>
                </c:pt>
                <c:pt idx="2271">
                  <c:v>1000000</c:v>
                </c:pt>
                <c:pt idx="2272">
                  <c:v>1000000</c:v>
                </c:pt>
                <c:pt idx="2273">
                  <c:v>1000000</c:v>
                </c:pt>
                <c:pt idx="2274">
                  <c:v>1000000</c:v>
                </c:pt>
                <c:pt idx="2275">
                  <c:v>1000000</c:v>
                </c:pt>
                <c:pt idx="2276">
                  <c:v>1000000</c:v>
                </c:pt>
                <c:pt idx="2277">
                  <c:v>1000000</c:v>
                </c:pt>
                <c:pt idx="2278">
                  <c:v>1000000</c:v>
                </c:pt>
                <c:pt idx="2279">
                  <c:v>1000000</c:v>
                </c:pt>
                <c:pt idx="2280">
                  <c:v>1000000</c:v>
                </c:pt>
                <c:pt idx="2281">
                  <c:v>1000000</c:v>
                </c:pt>
                <c:pt idx="2282">
                  <c:v>1000000</c:v>
                </c:pt>
                <c:pt idx="2283">
                  <c:v>1000000</c:v>
                </c:pt>
                <c:pt idx="2284">
                  <c:v>1000000</c:v>
                </c:pt>
                <c:pt idx="2285">
                  <c:v>1000000</c:v>
                </c:pt>
                <c:pt idx="2286">
                  <c:v>1000000</c:v>
                </c:pt>
                <c:pt idx="2287">
                  <c:v>1000000</c:v>
                </c:pt>
                <c:pt idx="2288">
                  <c:v>1000000</c:v>
                </c:pt>
                <c:pt idx="2289">
                  <c:v>1000000</c:v>
                </c:pt>
                <c:pt idx="2290">
                  <c:v>1000000</c:v>
                </c:pt>
                <c:pt idx="2291">
                  <c:v>1000000</c:v>
                </c:pt>
                <c:pt idx="2292">
                  <c:v>1000000</c:v>
                </c:pt>
                <c:pt idx="2293">
                  <c:v>1000000</c:v>
                </c:pt>
                <c:pt idx="2294">
                  <c:v>1000000</c:v>
                </c:pt>
                <c:pt idx="2295">
                  <c:v>1000000</c:v>
                </c:pt>
                <c:pt idx="2296">
                  <c:v>1000000</c:v>
                </c:pt>
                <c:pt idx="2297">
                  <c:v>1000000</c:v>
                </c:pt>
                <c:pt idx="2298">
                  <c:v>1000000</c:v>
                </c:pt>
                <c:pt idx="2299">
                  <c:v>1000000</c:v>
                </c:pt>
                <c:pt idx="2300">
                  <c:v>1000000</c:v>
                </c:pt>
                <c:pt idx="2301">
                  <c:v>1000000</c:v>
                </c:pt>
                <c:pt idx="2302">
                  <c:v>1000000</c:v>
                </c:pt>
                <c:pt idx="2303">
                  <c:v>1000000</c:v>
                </c:pt>
                <c:pt idx="2304">
                  <c:v>1000000</c:v>
                </c:pt>
                <c:pt idx="2305">
                  <c:v>1000000</c:v>
                </c:pt>
                <c:pt idx="2306">
                  <c:v>1000000</c:v>
                </c:pt>
                <c:pt idx="2307">
                  <c:v>1000000</c:v>
                </c:pt>
                <c:pt idx="2308">
                  <c:v>1000000</c:v>
                </c:pt>
                <c:pt idx="2309">
                  <c:v>1000000</c:v>
                </c:pt>
                <c:pt idx="2310">
                  <c:v>1000000</c:v>
                </c:pt>
                <c:pt idx="2311">
                  <c:v>1000000</c:v>
                </c:pt>
                <c:pt idx="2312">
                  <c:v>1000000</c:v>
                </c:pt>
                <c:pt idx="2313">
                  <c:v>1000000</c:v>
                </c:pt>
                <c:pt idx="2314">
                  <c:v>1000000</c:v>
                </c:pt>
                <c:pt idx="2315">
                  <c:v>1000000</c:v>
                </c:pt>
                <c:pt idx="2316">
                  <c:v>1000000</c:v>
                </c:pt>
                <c:pt idx="2317">
                  <c:v>1000000</c:v>
                </c:pt>
                <c:pt idx="2318">
                  <c:v>1000000</c:v>
                </c:pt>
                <c:pt idx="2319">
                  <c:v>1000000</c:v>
                </c:pt>
                <c:pt idx="2320">
                  <c:v>1000000</c:v>
                </c:pt>
                <c:pt idx="2321">
                  <c:v>1000000</c:v>
                </c:pt>
                <c:pt idx="2322">
                  <c:v>1000000</c:v>
                </c:pt>
                <c:pt idx="2323">
                  <c:v>1000000</c:v>
                </c:pt>
                <c:pt idx="2324">
                  <c:v>1000000</c:v>
                </c:pt>
                <c:pt idx="2325">
                  <c:v>1000000</c:v>
                </c:pt>
                <c:pt idx="2326">
                  <c:v>1000000</c:v>
                </c:pt>
                <c:pt idx="2327">
                  <c:v>1000000</c:v>
                </c:pt>
                <c:pt idx="2328">
                  <c:v>1000000</c:v>
                </c:pt>
                <c:pt idx="2329">
                  <c:v>1000000</c:v>
                </c:pt>
                <c:pt idx="2330">
                  <c:v>1000000</c:v>
                </c:pt>
                <c:pt idx="2331">
                  <c:v>1000000</c:v>
                </c:pt>
                <c:pt idx="2332">
                  <c:v>1000000</c:v>
                </c:pt>
                <c:pt idx="2333">
                  <c:v>1000000</c:v>
                </c:pt>
                <c:pt idx="2334">
                  <c:v>1000000</c:v>
                </c:pt>
                <c:pt idx="2335">
                  <c:v>1000000</c:v>
                </c:pt>
                <c:pt idx="2336">
                  <c:v>1000000</c:v>
                </c:pt>
                <c:pt idx="2337">
                  <c:v>1000000</c:v>
                </c:pt>
                <c:pt idx="2338">
                  <c:v>1000000</c:v>
                </c:pt>
                <c:pt idx="2339">
                  <c:v>1000000</c:v>
                </c:pt>
                <c:pt idx="2340">
                  <c:v>1000000</c:v>
                </c:pt>
                <c:pt idx="2341">
                  <c:v>1000000</c:v>
                </c:pt>
                <c:pt idx="2342">
                  <c:v>1000000</c:v>
                </c:pt>
                <c:pt idx="2343">
                  <c:v>1000000</c:v>
                </c:pt>
                <c:pt idx="2344">
                  <c:v>1000000</c:v>
                </c:pt>
                <c:pt idx="2345">
                  <c:v>1000000</c:v>
                </c:pt>
                <c:pt idx="2346">
                  <c:v>1000000</c:v>
                </c:pt>
                <c:pt idx="2347">
                  <c:v>1000000</c:v>
                </c:pt>
                <c:pt idx="2348">
                  <c:v>1000000</c:v>
                </c:pt>
                <c:pt idx="2349">
                  <c:v>1000000</c:v>
                </c:pt>
                <c:pt idx="2350">
                  <c:v>1000000</c:v>
                </c:pt>
                <c:pt idx="2351">
                  <c:v>1000000</c:v>
                </c:pt>
                <c:pt idx="2352">
                  <c:v>1000000</c:v>
                </c:pt>
                <c:pt idx="2353">
                  <c:v>1000000</c:v>
                </c:pt>
                <c:pt idx="2354">
                  <c:v>1000000</c:v>
                </c:pt>
                <c:pt idx="2355">
                  <c:v>1000000</c:v>
                </c:pt>
                <c:pt idx="2356">
                  <c:v>1000000</c:v>
                </c:pt>
                <c:pt idx="2357">
                  <c:v>1000000</c:v>
                </c:pt>
                <c:pt idx="2358">
                  <c:v>1000000</c:v>
                </c:pt>
                <c:pt idx="2359">
                  <c:v>1000000</c:v>
                </c:pt>
                <c:pt idx="2360">
                  <c:v>1000000</c:v>
                </c:pt>
                <c:pt idx="2361">
                  <c:v>1000000</c:v>
                </c:pt>
                <c:pt idx="2362">
                  <c:v>1000000</c:v>
                </c:pt>
                <c:pt idx="2363">
                  <c:v>1000000</c:v>
                </c:pt>
                <c:pt idx="2364">
                  <c:v>1000000</c:v>
                </c:pt>
                <c:pt idx="2365">
                  <c:v>1000000</c:v>
                </c:pt>
                <c:pt idx="2366">
                  <c:v>1000000</c:v>
                </c:pt>
                <c:pt idx="2367">
                  <c:v>1000000</c:v>
                </c:pt>
                <c:pt idx="2368">
                  <c:v>1000000</c:v>
                </c:pt>
                <c:pt idx="2369">
                  <c:v>1000000</c:v>
                </c:pt>
                <c:pt idx="2370">
                  <c:v>1000000</c:v>
                </c:pt>
                <c:pt idx="2371">
                  <c:v>1000000</c:v>
                </c:pt>
                <c:pt idx="2372">
                  <c:v>1000000</c:v>
                </c:pt>
                <c:pt idx="2373">
                  <c:v>1000000</c:v>
                </c:pt>
                <c:pt idx="2374">
                  <c:v>1000000</c:v>
                </c:pt>
                <c:pt idx="2375">
                  <c:v>1000000</c:v>
                </c:pt>
                <c:pt idx="2376">
                  <c:v>1000000</c:v>
                </c:pt>
                <c:pt idx="2377">
                  <c:v>1000000</c:v>
                </c:pt>
                <c:pt idx="2378">
                  <c:v>1000000</c:v>
                </c:pt>
                <c:pt idx="2379">
                  <c:v>1000000</c:v>
                </c:pt>
                <c:pt idx="2380">
                  <c:v>1000000</c:v>
                </c:pt>
                <c:pt idx="2381">
                  <c:v>1000000</c:v>
                </c:pt>
                <c:pt idx="2382">
                  <c:v>1000000</c:v>
                </c:pt>
                <c:pt idx="2383">
                  <c:v>1000000</c:v>
                </c:pt>
                <c:pt idx="2384">
                  <c:v>1000000</c:v>
                </c:pt>
                <c:pt idx="2385">
                  <c:v>1000000</c:v>
                </c:pt>
                <c:pt idx="2386">
                  <c:v>1000000</c:v>
                </c:pt>
                <c:pt idx="2387">
                  <c:v>1000000</c:v>
                </c:pt>
                <c:pt idx="2388">
                  <c:v>1000000</c:v>
                </c:pt>
                <c:pt idx="2389">
                  <c:v>1000000</c:v>
                </c:pt>
                <c:pt idx="2390">
                  <c:v>1000000</c:v>
                </c:pt>
                <c:pt idx="2391">
                  <c:v>1000000</c:v>
                </c:pt>
                <c:pt idx="2392">
                  <c:v>1000000</c:v>
                </c:pt>
                <c:pt idx="2393">
                  <c:v>1000000</c:v>
                </c:pt>
                <c:pt idx="2394">
                  <c:v>1000000</c:v>
                </c:pt>
                <c:pt idx="2395">
                  <c:v>1000000</c:v>
                </c:pt>
                <c:pt idx="2396">
                  <c:v>1000000</c:v>
                </c:pt>
                <c:pt idx="2397">
                  <c:v>1000000</c:v>
                </c:pt>
                <c:pt idx="2398">
                  <c:v>1000000</c:v>
                </c:pt>
                <c:pt idx="2399">
                  <c:v>1000000</c:v>
                </c:pt>
                <c:pt idx="2400">
                  <c:v>1000000</c:v>
                </c:pt>
                <c:pt idx="2401">
                  <c:v>1000000</c:v>
                </c:pt>
                <c:pt idx="2402">
                  <c:v>1000000</c:v>
                </c:pt>
                <c:pt idx="2403">
                  <c:v>1000000</c:v>
                </c:pt>
                <c:pt idx="2404">
                  <c:v>1000000</c:v>
                </c:pt>
                <c:pt idx="2405">
                  <c:v>1000000</c:v>
                </c:pt>
                <c:pt idx="2406">
                  <c:v>1000000</c:v>
                </c:pt>
                <c:pt idx="2407">
                  <c:v>1000000</c:v>
                </c:pt>
                <c:pt idx="2408">
                  <c:v>1000000</c:v>
                </c:pt>
                <c:pt idx="2409">
                  <c:v>1000000</c:v>
                </c:pt>
                <c:pt idx="2410">
                  <c:v>1000000</c:v>
                </c:pt>
                <c:pt idx="2411">
                  <c:v>1000000</c:v>
                </c:pt>
                <c:pt idx="2412">
                  <c:v>1000000</c:v>
                </c:pt>
                <c:pt idx="2413">
                  <c:v>1000000</c:v>
                </c:pt>
                <c:pt idx="2414">
                  <c:v>1000000</c:v>
                </c:pt>
                <c:pt idx="2415">
                  <c:v>1000000</c:v>
                </c:pt>
                <c:pt idx="2416">
                  <c:v>1000000</c:v>
                </c:pt>
                <c:pt idx="2417">
                  <c:v>1000000</c:v>
                </c:pt>
                <c:pt idx="2418">
                  <c:v>1000000</c:v>
                </c:pt>
                <c:pt idx="2419">
                  <c:v>1000000</c:v>
                </c:pt>
                <c:pt idx="2420">
                  <c:v>1000000</c:v>
                </c:pt>
                <c:pt idx="2421">
                  <c:v>1000000</c:v>
                </c:pt>
                <c:pt idx="2422">
                  <c:v>1000000</c:v>
                </c:pt>
                <c:pt idx="2423">
                  <c:v>1000000</c:v>
                </c:pt>
                <c:pt idx="2424">
                  <c:v>1000000</c:v>
                </c:pt>
                <c:pt idx="2425">
                  <c:v>1000000</c:v>
                </c:pt>
                <c:pt idx="2426">
                  <c:v>1000000</c:v>
                </c:pt>
                <c:pt idx="2427">
                  <c:v>1000000</c:v>
                </c:pt>
                <c:pt idx="2428">
                  <c:v>1000000</c:v>
                </c:pt>
                <c:pt idx="2429">
                  <c:v>1000000</c:v>
                </c:pt>
                <c:pt idx="2430">
                  <c:v>1000000</c:v>
                </c:pt>
                <c:pt idx="2431">
                  <c:v>1000000</c:v>
                </c:pt>
                <c:pt idx="2432">
                  <c:v>1000000</c:v>
                </c:pt>
                <c:pt idx="2433">
                  <c:v>1000000</c:v>
                </c:pt>
                <c:pt idx="2434">
                  <c:v>1000000</c:v>
                </c:pt>
                <c:pt idx="2435">
                  <c:v>1000000</c:v>
                </c:pt>
                <c:pt idx="2436">
                  <c:v>1000000</c:v>
                </c:pt>
                <c:pt idx="2437">
                  <c:v>1000000</c:v>
                </c:pt>
                <c:pt idx="2438">
                  <c:v>1000000</c:v>
                </c:pt>
                <c:pt idx="2439">
                  <c:v>1000000</c:v>
                </c:pt>
                <c:pt idx="2440">
                  <c:v>1000000</c:v>
                </c:pt>
                <c:pt idx="2441">
                  <c:v>1000000</c:v>
                </c:pt>
                <c:pt idx="2442">
                  <c:v>1000000</c:v>
                </c:pt>
                <c:pt idx="2443">
                  <c:v>1000000</c:v>
                </c:pt>
                <c:pt idx="2444">
                  <c:v>1000000</c:v>
                </c:pt>
                <c:pt idx="2445">
                  <c:v>1000000</c:v>
                </c:pt>
                <c:pt idx="2446">
                  <c:v>1000000</c:v>
                </c:pt>
                <c:pt idx="2447">
                  <c:v>1000000</c:v>
                </c:pt>
                <c:pt idx="2448">
                  <c:v>1000000</c:v>
                </c:pt>
                <c:pt idx="2449">
                  <c:v>1000000</c:v>
                </c:pt>
                <c:pt idx="2450">
                  <c:v>1000000</c:v>
                </c:pt>
                <c:pt idx="2451">
                  <c:v>1000000</c:v>
                </c:pt>
                <c:pt idx="2452">
                  <c:v>1000000</c:v>
                </c:pt>
                <c:pt idx="2453">
                  <c:v>1000000</c:v>
                </c:pt>
                <c:pt idx="2454">
                  <c:v>1000000</c:v>
                </c:pt>
                <c:pt idx="2455">
                  <c:v>1000000</c:v>
                </c:pt>
                <c:pt idx="2456">
                  <c:v>1000000</c:v>
                </c:pt>
                <c:pt idx="2457">
                  <c:v>1000000</c:v>
                </c:pt>
                <c:pt idx="2458">
                  <c:v>1000000</c:v>
                </c:pt>
                <c:pt idx="2459">
                  <c:v>1000000</c:v>
                </c:pt>
                <c:pt idx="2460">
                  <c:v>1000000</c:v>
                </c:pt>
                <c:pt idx="2461">
                  <c:v>1000000</c:v>
                </c:pt>
                <c:pt idx="2462">
                  <c:v>1000000</c:v>
                </c:pt>
                <c:pt idx="2463">
                  <c:v>1000000</c:v>
                </c:pt>
                <c:pt idx="2464">
                  <c:v>1000000</c:v>
                </c:pt>
                <c:pt idx="2465">
                  <c:v>1000000</c:v>
                </c:pt>
                <c:pt idx="2466">
                  <c:v>1000000</c:v>
                </c:pt>
                <c:pt idx="2467">
                  <c:v>1000000</c:v>
                </c:pt>
                <c:pt idx="2468">
                  <c:v>1000000</c:v>
                </c:pt>
                <c:pt idx="2469">
                  <c:v>1000000</c:v>
                </c:pt>
                <c:pt idx="2470">
                  <c:v>1000000</c:v>
                </c:pt>
                <c:pt idx="2471">
                  <c:v>1000000</c:v>
                </c:pt>
                <c:pt idx="2472">
                  <c:v>1000000</c:v>
                </c:pt>
                <c:pt idx="2473">
                  <c:v>1000000</c:v>
                </c:pt>
                <c:pt idx="2474">
                  <c:v>1000000</c:v>
                </c:pt>
                <c:pt idx="2475">
                  <c:v>1000000</c:v>
                </c:pt>
                <c:pt idx="2476">
                  <c:v>1000000</c:v>
                </c:pt>
                <c:pt idx="2477">
                  <c:v>1000000</c:v>
                </c:pt>
                <c:pt idx="2478">
                  <c:v>1000000</c:v>
                </c:pt>
                <c:pt idx="2479">
                  <c:v>1000000</c:v>
                </c:pt>
                <c:pt idx="2480">
                  <c:v>1000000</c:v>
                </c:pt>
                <c:pt idx="2481">
                  <c:v>1000000</c:v>
                </c:pt>
                <c:pt idx="2482">
                  <c:v>1000000</c:v>
                </c:pt>
                <c:pt idx="2483">
                  <c:v>1000000</c:v>
                </c:pt>
                <c:pt idx="2484">
                  <c:v>1000000</c:v>
                </c:pt>
                <c:pt idx="2485">
                  <c:v>1000000</c:v>
                </c:pt>
                <c:pt idx="2486">
                  <c:v>1000000</c:v>
                </c:pt>
                <c:pt idx="2487">
                  <c:v>1000000</c:v>
                </c:pt>
                <c:pt idx="2488">
                  <c:v>1000000</c:v>
                </c:pt>
                <c:pt idx="2489">
                  <c:v>1000000</c:v>
                </c:pt>
                <c:pt idx="2490">
                  <c:v>1000000</c:v>
                </c:pt>
                <c:pt idx="2491">
                  <c:v>1000000</c:v>
                </c:pt>
                <c:pt idx="2492">
                  <c:v>1000000</c:v>
                </c:pt>
                <c:pt idx="2493">
                  <c:v>1000000</c:v>
                </c:pt>
                <c:pt idx="2494">
                  <c:v>1000000</c:v>
                </c:pt>
                <c:pt idx="2495">
                  <c:v>1000000</c:v>
                </c:pt>
                <c:pt idx="2496">
                  <c:v>1000000</c:v>
                </c:pt>
                <c:pt idx="2497">
                  <c:v>1000000</c:v>
                </c:pt>
                <c:pt idx="2498">
                  <c:v>1000000</c:v>
                </c:pt>
                <c:pt idx="2499">
                  <c:v>1000000</c:v>
                </c:pt>
                <c:pt idx="2500">
                  <c:v>1000000</c:v>
                </c:pt>
                <c:pt idx="2501">
                  <c:v>1000000</c:v>
                </c:pt>
                <c:pt idx="2502">
                  <c:v>1000000</c:v>
                </c:pt>
                <c:pt idx="2503">
                  <c:v>1000000</c:v>
                </c:pt>
                <c:pt idx="2504">
                  <c:v>1000000</c:v>
                </c:pt>
                <c:pt idx="2505">
                  <c:v>1000000</c:v>
                </c:pt>
                <c:pt idx="2506">
                  <c:v>1000000</c:v>
                </c:pt>
                <c:pt idx="2507">
                  <c:v>1000000</c:v>
                </c:pt>
                <c:pt idx="2508">
                  <c:v>1000000</c:v>
                </c:pt>
                <c:pt idx="2509">
                  <c:v>1000000</c:v>
                </c:pt>
                <c:pt idx="2510">
                  <c:v>1000000</c:v>
                </c:pt>
                <c:pt idx="2511">
                  <c:v>1000000</c:v>
                </c:pt>
                <c:pt idx="2512">
                  <c:v>1000000</c:v>
                </c:pt>
                <c:pt idx="2513">
                  <c:v>1000000</c:v>
                </c:pt>
                <c:pt idx="2514">
                  <c:v>1000000</c:v>
                </c:pt>
                <c:pt idx="2515">
                  <c:v>1000000</c:v>
                </c:pt>
                <c:pt idx="2516">
                  <c:v>1000000</c:v>
                </c:pt>
                <c:pt idx="2517">
                  <c:v>1000000</c:v>
                </c:pt>
                <c:pt idx="2518">
                  <c:v>1000000</c:v>
                </c:pt>
                <c:pt idx="2519">
                  <c:v>1000000</c:v>
                </c:pt>
                <c:pt idx="2520">
                  <c:v>1000000</c:v>
                </c:pt>
                <c:pt idx="2521">
                  <c:v>1000000</c:v>
                </c:pt>
                <c:pt idx="2522">
                  <c:v>1000000</c:v>
                </c:pt>
                <c:pt idx="2523">
                  <c:v>1000000</c:v>
                </c:pt>
                <c:pt idx="2524">
                  <c:v>1000000</c:v>
                </c:pt>
                <c:pt idx="2525">
                  <c:v>1000000</c:v>
                </c:pt>
                <c:pt idx="2526">
                  <c:v>1000000</c:v>
                </c:pt>
                <c:pt idx="2527">
                  <c:v>1000000</c:v>
                </c:pt>
                <c:pt idx="2528">
                  <c:v>1000000</c:v>
                </c:pt>
                <c:pt idx="2529">
                  <c:v>1000000</c:v>
                </c:pt>
                <c:pt idx="2530">
                  <c:v>1000000</c:v>
                </c:pt>
                <c:pt idx="2531">
                  <c:v>1000000</c:v>
                </c:pt>
                <c:pt idx="2532">
                  <c:v>1000000</c:v>
                </c:pt>
                <c:pt idx="2533">
                  <c:v>1000000</c:v>
                </c:pt>
                <c:pt idx="2534">
                  <c:v>1000000</c:v>
                </c:pt>
                <c:pt idx="2535">
                  <c:v>1000000</c:v>
                </c:pt>
                <c:pt idx="2536">
                  <c:v>1000000</c:v>
                </c:pt>
                <c:pt idx="2537">
                  <c:v>1000000</c:v>
                </c:pt>
                <c:pt idx="2538">
                  <c:v>1000000</c:v>
                </c:pt>
                <c:pt idx="2539">
                  <c:v>1000000</c:v>
                </c:pt>
                <c:pt idx="2540">
                  <c:v>1000000</c:v>
                </c:pt>
                <c:pt idx="2541">
                  <c:v>1000000</c:v>
                </c:pt>
                <c:pt idx="2542">
                  <c:v>1000000</c:v>
                </c:pt>
                <c:pt idx="2543">
                  <c:v>1000000</c:v>
                </c:pt>
                <c:pt idx="2544">
                  <c:v>1000000</c:v>
                </c:pt>
                <c:pt idx="2545">
                  <c:v>1000000</c:v>
                </c:pt>
                <c:pt idx="2546">
                  <c:v>1000000</c:v>
                </c:pt>
                <c:pt idx="2547">
                  <c:v>1000000</c:v>
                </c:pt>
                <c:pt idx="2548">
                  <c:v>1000000</c:v>
                </c:pt>
                <c:pt idx="2549">
                  <c:v>1000000</c:v>
                </c:pt>
                <c:pt idx="2550">
                  <c:v>1000000</c:v>
                </c:pt>
                <c:pt idx="2551">
                  <c:v>1000000</c:v>
                </c:pt>
                <c:pt idx="2552">
                  <c:v>1000000</c:v>
                </c:pt>
                <c:pt idx="2553">
                  <c:v>1000000</c:v>
                </c:pt>
                <c:pt idx="2554">
                  <c:v>1000000</c:v>
                </c:pt>
                <c:pt idx="2555">
                  <c:v>1000000</c:v>
                </c:pt>
                <c:pt idx="2556">
                  <c:v>1000000</c:v>
                </c:pt>
                <c:pt idx="2557">
                  <c:v>1000000</c:v>
                </c:pt>
                <c:pt idx="2558">
                  <c:v>1000000</c:v>
                </c:pt>
                <c:pt idx="2559">
                  <c:v>1000000</c:v>
                </c:pt>
                <c:pt idx="2560">
                  <c:v>1000000</c:v>
                </c:pt>
                <c:pt idx="2561">
                  <c:v>1000000</c:v>
                </c:pt>
                <c:pt idx="2562">
                  <c:v>1000000</c:v>
                </c:pt>
                <c:pt idx="2563">
                  <c:v>1000000</c:v>
                </c:pt>
                <c:pt idx="2564">
                  <c:v>1000000</c:v>
                </c:pt>
                <c:pt idx="2565">
                  <c:v>1000000</c:v>
                </c:pt>
                <c:pt idx="2566">
                  <c:v>1000000</c:v>
                </c:pt>
                <c:pt idx="2567">
                  <c:v>1000000</c:v>
                </c:pt>
                <c:pt idx="2568">
                  <c:v>1000000</c:v>
                </c:pt>
                <c:pt idx="2569">
                  <c:v>1000000</c:v>
                </c:pt>
                <c:pt idx="2570">
                  <c:v>1000000</c:v>
                </c:pt>
                <c:pt idx="2571">
                  <c:v>750000</c:v>
                </c:pt>
                <c:pt idx="2572">
                  <c:v>750000</c:v>
                </c:pt>
                <c:pt idx="2573">
                  <c:v>750000</c:v>
                </c:pt>
                <c:pt idx="2574">
                  <c:v>750000</c:v>
                </c:pt>
                <c:pt idx="2575">
                  <c:v>750000</c:v>
                </c:pt>
                <c:pt idx="2576">
                  <c:v>750000</c:v>
                </c:pt>
                <c:pt idx="2577">
                  <c:v>750000</c:v>
                </c:pt>
                <c:pt idx="2578">
                  <c:v>1500000</c:v>
                </c:pt>
                <c:pt idx="2579">
                  <c:v>1500000</c:v>
                </c:pt>
                <c:pt idx="2580">
                  <c:v>1500000</c:v>
                </c:pt>
                <c:pt idx="2581">
                  <c:v>1500000</c:v>
                </c:pt>
                <c:pt idx="2582">
                  <c:v>1500000</c:v>
                </c:pt>
                <c:pt idx="2583">
                  <c:v>1500000</c:v>
                </c:pt>
                <c:pt idx="2584">
                  <c:v>1500000</c:v>
                </c:pt>
                <c:pt idx="2585">
                  <c:v>1500000</c:v>
                </c:pt>
                <c:pt idx="2586">
                  <c:v>1500000</c:v>
                </c:pt>
                <c:pt idx="2587">
                  <c:v>1500000</c:v>
                </c:pt>
                <c:pt idx="2588">
                  <c:v>1500000</c:v>
                </c:pt>
                <c:pt idx="2589">
                  <c:v>1500000</c:v>
                </c:pt>
                <c:pt idx="2590">
                  <c:v>1500000</c:v>
                </c:pt>
                <c:pt idx="2591">
                  <c:v>1500000</c:v>
                </c:pt>
                <c:pt idx="2592">
                  <c:v>1500000</c:v>
                </c:pt>
                <c:pt idx="2593">
                  <c:v>1500000</c:v>
                </c:pt>
                <c:pt idx="2594">
                  <c:v>1500000</c:v>
                </c:pt>
                <c:pt idx="2595">
                  <c:v>1500000</c:v>
                </c:pt>
                <c:pt idx="2596">
                  <c:v>1500000</c:v>
                </c:pt>
                <c:pt idx="2597">
                  <c:v>1500000</c:v>
                </c:pt>
                <c:pt idx="2598">
                  <c:v>1500000</c:v>
                </c:pt>
                <c:pt idx="2599">
                  <c:v>1500000</c:v>
                </c:pt>
                <c:pt idx="2600">
                  <c:v>1500000</c:v>
                </c:pt>
                <c:pt idx="2601">
                  <c:v>1500000</c:v>
                </c:pt>
                <c:pt idx="2602">
                  <c:v>1500000</c:v>
                </c:pt>
                <c:pt idx="2603">
                  <c:v>1500000</c:v>
                </c:pt>
                <c:pt idx="2604">
                  <c:v>1500000</c:v>
                </c:pt>
                <c:pt idx="2605">
                  <c:v>1500000</c:v>
                </c:pt>
                <c:pt idx="2606">
                  <c:v>1500000</c:v>
                </c:pt>
                <c:pt idx="2607">
                  <c:v>1500000</c:v>
                </c:pt>
                <c:pt idx="2608">
                  <c:v>1500000</c:v>
                </c:pt>
                <c:pt idx="2609">
                  <c:v>1500000</c:v>
                </c:pt>
                <c:pt idx="2610">
                  <c:v>1500000</c:v>
                </c:pt>
                <c:pt idx="2611">
                  <c:v>1500000</c:v>
                </c:pt>
                <c:pt idx="2612">
                  <c:v>1500000</c:v>
                </c:pt>
                <c:pt idx="2613">
                  <c:v>1500000</c:v>
                </c:pt>
                <c:pt idx="2614">
                  <c:v>1500000</c:v>
                </c:pt>
                <c:pt idx="2615">
                  <c:v>1500000</c:v>
                </c:pt>
                <c:pt idx="2616">
                  <c:v>1500000</c:v>
                </c:pt>
                <c:pt idx="2617">
                  <c:v>1500000</c:v>
                </c:pt>
                <c:pt idx="2618">
                  <c:v>1500000</c:v>
                </c:pt>
                <c:pt idx="2619">
                  <c:v>4137500</c:v>
                </c:pt>
                <c:pt idx="2620">
                  <c:v>4137500</c:v>
                </c:pt>
                <c:pt idx="2621">
                  <c:v>4137500</c:v>
                </c:pt>
                <c:pt idx="2622">
                  <c:v>4137500</c:v>
                </c:pt>
                <c:pt idx="2623">
                  <c:v>4137500</c:v>
                </c:pt>
                <c:pt idx="2624">
                  <c:v>4137500</c:v>
                </c:pt>
                <c:pt idx="2625">
                  <c:v>4137500</c:v>
                </c:pt>
                <c:pt idx="2626">
                  <c:v>4137500</c:v>
                </c:pt>
                <c:pt idx="2627">
                  <c:v>4137500</c:v>
                </c:pt>
                <c:pt idx="2628">
                  <c:v>4137500</c:v>
                </c:pt>
                <c:pt idx="2629">
                  <c:v>4137500</c:v>
                </c:pt>
                <c:pt idx="2630">
                  <c:v>4137500</c:v>
                </c:pt>
                <c:pt idx="2631">
                  <c:v>4137500</c:v>
                </c:pt>
                <c:pt idx="2632">
                  <c:v>4137500</c:v>
                </c:pt>
                <c:pt idx="2633">
                  <c:v>4137500</c:v>
                </c:pt>
                <c:pt idx="2634">
                  <c:v>4137500</c:v>
                </c:pt>
                <c:pt idx="2635">
                  <c:v>4137500</c:v>
                </c:pt>
                <c:pt idx="2636">
                  <c:v>4137500</c:v>
                </c:pt>
                <c:pt idx="2637">
                  <c:v>4137500</c:v>
                </c:pt>
                <c:pt idx="2638">
                  <c:v>4137500</c:v>
                </c:pt>
                <c:pt idx="2639">
                  <c:v>4137500</c:v>
                </c:pt>
                <c:pt idx="2640">
                  <c:v>4137500</c:v>
                </c:pt>
                <c:pt idx="2641">
                  <c:v>4137500</c:v>
                </c:pt>
                <c:pt idx="2642">
                  <c:v>4137500</c:v>
                </c:pt>
                <c:pt idx="2643">
                  <c:v>4137500</c:v>
                </c:pt>
                <c:pt idx="2644">
                  <c:v>4137500</c:v>
                </c:pt>
                <c:pt idx="2645">
                  <c:v>4137500</c:v>
                </c:pt>
                <c:pt idx="2646">
                  <c:v>4137500</c:v>
                </c:pt>
                <c:pt idx="2647">
                  <c:v>4137500</c:v>
                </c:pt>
                <c:pt idx="2648">
                  <c:v>4137500</c:v>
                </c:pt>
                <c:pt idx="2649">
                  <c:v>4137500</c:v>
                </c:pt>
                <c:pt idx="2650">
                  <c:v>4137500</c:v>
                </c:pt>
                <c:pt idx="2651">
                  <c:v>400000</c:v>
                </c:pt>
                <c:pt idx="2652">
                  <c:v>400000</c:v>
                </c:pt>
                <c:pt idx="2653">
                  <c:v>400000</c:v>
                </c:pt>
                <c:pt idx="2654">
                  <c:v>400000</c:v>
                </c:pt>
                <c:pt idx="2655">
                  <c:v>400000</c:v>
                </c:pt>
                <c:pt idx="2656">
                  <c:v>400000</c:v>
                </c:pt>
                <c:pt idx="2657">
                  <c:v>400000</c:v>
                </c:pt>
                <c:pt idx="2658">
                  <c:v>900000</c:v>
                </c:pt>
                <c:pt idx="2659">
                  <c:v>900000</c:v>
                </c:pt>
                <c:pt idx="2660">
                  <c:v>900000</c:v>
                </c:pt>
                <c:pt idx="2661">
                  <c:v>900000</c:v>
                </c:pt>
                <c:pt idx="2662">
                  <c:v>900000</c:v>
                </c:pt>
                <c:pt idx="2663">
                  <c:v>900000</c:v>
                </c:pt>
                <c:pt idx="2664">
                  <c:v>900000</c:v>
                </c:pt>
                <c:pt idx="2665">
                  <c:v>900000</c:v>
                </c:pt>
                <c:pt idx="2666">
                  <c:v>900000</c:v>
                </c:pt>
                <c:pt idx="2667">
                  <c:v>900000</c:v>
                </c:pt>
                <c:pt idx="2668">
                  <c:v>900000</c:v>
                </c:pt>
                <c:pt idx="2669">
                  <c:v>900000</c:v>
                </c:pt>
                <c:pt idx="2670">
                  <c:v>900000</c:v>
                </c:pt>
                <c:pt idx="2671">
                  <c:v>900000</c:v>
                </c:pt>
                <c:pt idx="2672">
                  <c:v>900000</c:v>
                </c:pt>
                <c:pt idx="2673">
                  <c:v>900000</c:v>
                </c:pt>
                <c:pt idx="2674">
                  <c:v>900000</c:v>
                </c:pt>
                <c:pt idx="2675">
                  <c:v>900000</c:v>
                </c:pt>
                <c:pt idx="2676">
                  <c:v>900000</c:v>
                </c:pt>
                <c:pt idx="2677">
                  <c:v>900000</c:v>
                </c:pt>
                <c:pt idx="2678">
                  <c:v>900000</c:v>
                </c:pt>
                <c:pt idx="2679">
                  <c:v>900000</c:v>
                </c:pt>
                <c:pt idx="2680">
                  <c:v>900000</c:v>
                </c:pt>
                <c:pt idx="2681">
                  <c:v>900000</c:v>
                </c:pt>
                <c:pt idx="2682">
                  <c:v>900000</c:v>
                </c:pt>
                <c:pt idx="2683">
                  <c:v>900000</c:v>
                </c:pt>
                <c:pt idx="2684">
                  <c:v>900000</c:v>
                </c:pt>
                <c:pt idx="2685">
                  <c:v>900000</c:v>
                </c:pt>
                <c:pt idx="2686">
                  <c:v>900000</c:v>
                </c:pt>
                <c:pt idx="2687">
                  <c:v>900000</c:v>
                </c:pt>
                <c:pt idx="2688">
                  <c:v>1000000</c:v>
                </c:pt>
                <c:pt idx="2689">
                  <c:v>1000000</c:v>
                </c:pt>
                <c:pt idx="2690">
                  <c:v>1000000</c:v>
                </c:pt>
                <c:pt idx="2691">
                  <c:v>1000000</c:v>
                </c:pt>
                <c:pt idx="2692">
                  <c:v>1000000</c:v>
                </c:pt>
                <c:pt idx="2693">
                  <c:v>1000000</c:v>
                </c:pt>
                <c:pt idx="2694">
                  <c:v>1000000</c:v>
                </c:pt>
                <c:pt idx="2695">
                  <c:v>1000000</c:v>
                </c:pt>
                <c:pt idx="2696">
                  <c:v>1000000</c:v>
                </c:pt>
                <c:pt idx="2697">
                  <c:v>1000000</c:v>
                </c:pt>
                <c:pt idx="2698">
                  <c:v>1000000</c:v>
                </c:pt>
                <c:pt idx="2699">
                  <c:v>1000000</c:v>
                </c:pt>
                <c:pt idx="2700">
                  <c:v>1000000</c:v>
                </c:pt>
                <c:pt idx="2701">
                  <c:v>1000000</c:v>
                </c:pt>
                <c:pt idx="2702">
                  <c:v>1000000</c:v>
                </c:pt>
                <c:pt idx="2703">
                  <c:v>1000000</c:v>
                </c:pt>
                <c:pt idx="2704">
                  <c:v>1000000</c:v>
                </c:pt>
                <c:pt idx="2705">
                  <c:v>1000000</c:v>
                </c:pt>
                <c:pt idx="2706">
                  <c:v>1000000</c:v>
                </c:pt>
                <c:pt idx="2707">
                  <c:v>1000000</c:v>
                </c:pt>
                <c:pt idx="2708">
                  <c:v>1000000</c:v>
                </c:pt>
                <c:pt idx="2709">
                  <c:v>1000000</c:v>
                </c:pt>
                <c:pt idx="2710">
                  <c:v>1000000</c:v>
                </c:pt>
                <c:pt idx="2711">
                  <c:v>1000000</c:v>
                </c:pt>
                <c:pt idx="2712">
                  <c:v>1000000</c:v>
                </c:pt>
                <c:pt idx="2713">
                  <c:v>4137500</c:v>
                </c:pt>
                <c:pt idx="2714">
                  <c:v>4137500</c:v>
                </c:pt>
                <c:pt idx="2715">
                  <c:v>4137500</c:v>
                </c:pt>
                <c:pt idx="2716">
                  <c:v>4137500</c:v>
                </c:pt>
                <c:pt idx="2717">
                  <c:v>4137500</c:v>
                </c:pt>
                <c:pt idx="2718">
                  <c:v>4137500</c:v>
                </c:pt>
                <c:pt idx="2719">
                  <c:v>1000000</c:v>
                </c:pt>
                <c:pt idx="2720">
                  <c:v>1000000</c:v>
                </c:pt>
                <c:pt idx="2721">
                  <c:v>1000000</c:v>
                </c:pt>
                <c:pt idx="2722">
                  <c:v>1000000</c:v>
                </c:pt>
                <c:pt idx="2723">
                  <c:v>1000000</c:v>
                </c:pt>
                <c:pt idx="2724">
                  <c:v>300000</c:v>
                </c:pt>
                <c:pt idx="2725">
                  <c:v>300000</c:v>
                </c:pt>
                <c:pt idx="2726">
                  <c:v>300000</c:v>
                </c:pt>
                <c:pt idx="2727">
                  <c:v>300000</c:v>
                </c:pt>
                <c:pt idx="2728">
                  <c:v>300000</c:v>
                </c:pt>
                <c:pt idx="2729">
                  <c:v>300000</c:v>
                </c:pt>
                <c:pt idx="2730">
                  <c:v>300000</c:v>
                </c:pt>
                <c:pt idx="2731">
                  <c:v>300000</c:v>
                </c:pt>
                <c:pt idx="2732">
                  <c:v>300000</c:v>
                </c:pt>
                <c:pt idx="2733">
                  <c:v>300000</c:v>
                </c:pt>
                <c:pt idx="2734">
                  <c:v>300000</c:v>
                </c:pt>
                <c:pt idx="2735">
                  <c:v>300000</c:v>
                </c:pt>
                <c:pt idx="2736">
                  <c:v>300000</c:v>
                </c:pt>
                <c:pt idx="2737">
                  <c:v>300000</c:v>
                </c:pt>
                <c:pt idx="2738">
                  <c:v>300000</c:v>
                </c:pt>
                <c:pt idx="2739">
                  <c:v>300000</c:v>
                </c:pt>
                <c:pt idx="2740">
                  <c:v>300000</c:v>
                </c:pt>
                <c:pt idx="2741">
                  <c:v>300000</c:v>
                </c:pt>
                <c:pt idx="2742">
                  <c:v>300000</c:v>
                </c:pt>
                <c:pt idx="2743">
                  <c:v>300000</c:v>
                </c:pt>
                <c:pt idx="2744">
                  <c:v>300000</c:v>
                </c:pt>
                <c:pt idx="2745">
                  <c:v>300000</c:v>
                </c:pt>
                <c:pt idx="2746">
                  <c:v>300000</c:v>
                </c:pt>
                <c:pt idx="2747">
                  <c:v>300000</c:v>
                </c:pt>
                <c:pt idx="2748">
                  <c:v>300000</c:v>
                </c:pt>
                <c:pt idx="2749">
                  <c:v>300000</c:v>
                </c:pt>
                <c:pt idx="2750">
                  <c:v>300000</c:v>
                </c:pt>
                <c:pt idx="2751">
                  <c:v>300000</c:v>
                </c:pt>
                <c:pt idx="2752">
                  <c:v>1000000</c:v>
                </c:pt>
                <c:pt idx="2753">
                  <c:v>800000</c:v>
                </c:pt>
                <c:pt idx="2754">
                  <c:v>800000</c:v>
                </c:pt>
                <c:pt idx="2755">
                  <c:v>800000</c:v>
                </c:pt>
                <c:pt idx="2756">
                  <c:v>800000</c:v>
                </c:pt>
                <c:pt idx="2757">
                  <c:v>1000000</c:v>
                </c:pt>
                <c:pt idx="2758">
                  <c:v>1000000</c:v>
                </c:pt>
                <c:pt idx="2759">
                  <c:v>1000000</c:v>
                </c:pt>
                <c:pt idx="2760">
                  <c:v>1000000</c:v>
                </c:pt>
                <c:pt idx="2761">
                  <c:v>1000000</c:v>
                </c:pt>
                <c:pt idx="2762">
                  <c:v>1000000</c:v>
                </c:pt>
                <c:pt idx="2763">
                  <c:v>1000000</c:v>
                </c:pt>
                <c:pt idx="2764">
                  <c:v>1000000</c:v>
                </c:pt>
                <c:pt idx="2765">
                  <c:v>1000000</c:v>
                </c:pt>
                <c:pt idx="2766">
                  <c:v>1000000</c:v>
                </c:pt>
                <c:pt idx="2767">
                  <c:v>1000000</c:v>
                </c:pt>
                <c:pt idx="2768">
                  <c:v>1000000</c:v>
                </c:pt>
                <c:pt idx="2769">
                  <c:v>1000000</c:v>
                </c:pt>
                <c:pt idx="2770">
                  <c:v>1000000</c:v>
                </c:pt>
                <c:pt idx="2771">
                  <c:v>1000000</c:v>
                </c:pt>
                <c:pt idx="2772">
                  <c:v>1000000</c:v>
                </c:pt>
                <c:pt idx="2773">
                  <c:v>1000000</c:v>
                </c:pt>
                <c:pt idx="2774">
                  <c:v>1000000</c:v>
                </c:pt>
                <c:pt idx="2775">
                  <c:v>1000000</c:v>
                </c:pt>
                <c:pt idx="2776">
                  <c:v>1000000</c:v>
                </c:pt>
                <c:pt idx="2777">
                  <c:v>1000000</c:v>
                </c:pt>
                <c:pt idx="2778">
                  <c:v>1000000</c:v>
                </c:pt>
                <c:pt idx="2779">
                  <c:v>1000000</c:v>
                </c:pt>
                <c:pt idx="2780">
                  <c:v>1000000</c:v>
                </c:pt>
                <c:pt idx="2781">
                  <c:v>1000000</c:v>
                </c:pt>
                <c:pt idx="2782">
                  <c:v>1000000</c:v>
                </c:pt>
                <c:pt idx="2783">
                  <c:v>1000000</c:v>
                </c:pt>
                <c:pt idx="2784">
                  <c:v>1000000</c:v>
                </c:pt>
                <c:pt idx="2785">
                  <c:v>1000000</c:v>
                </c:pt>
                <c:pt idx="2786">
                  <c:v>1000000</c:v>
                </c:pt>
                <c:pt idx="2787">
                  <c:v>1000000</c:v>
                </c:pt>
                <c:pt idx="2788">
                  <c:v>1000000</c:v>
                </c:pt>
                <c:pt idx="2789">
                  <c:v>1000000</c:v>
                </c:pt>
                <c:pt idx="2790">
                  <c:v>1000000</c:v>
                </c:pt>
                <c:pt idx="2791">
                  <c:v>1000000</c:v>
                </c:pt>
                <c:pt idx="2792">
                  <c:v>1000000</c:v>
                </c:pt>
                <c:pt idx="2793">
                  <c:v>1000000</c:v>
                </c:pt>
                <c:pt idx="2794">
                  <c:v>1000000</c:v>
                </c:pt>
                <c:pt idx="2795">
                  <c:v>1000000</c:v>
                </c:pt>
                <c:pt idx="2796">
                  <c:v>1000000</c:v>
                </c:pt>
                <c:pt idx="2797">
                  <c:v>1000000</c:v>
                </c:pt>
                <c:pt idx="2798">
                  <c:v>1000000</c:v>
                </c:pt>
                <c:pt idx="2799">
                  <c:v>1000000</c:v>
                </c:pt>
                <c:pt idx="2800">
                  <c:v>1000000</c:v>
                </c:pt>
                <c:pt idx="2801">
                  <c:v>1000000</c:v>
                </c:pt>
                <c:pt idx="2802">
                  <c:v>1000000</c:v>
                </c:pt>
                <c:pt idx="2803">
                  <c:v>1000000</c:v>
                </c:pt>
                <c:pt idx="2804">
                  <c:v>1000000</c:v>
                </c:pt>
                <c:pt idx="2805">
                  <c:v>1000000</c:v>
                </c:pt>
                <c:pt idx="2806">
                  <c:v>1000000</c:v>
                </c:pt>
                <c:pt idx="2807">
                  <c:v>1000000</c:v>
                </c:pt>
                <c:pt idx="2808">
                  <c:v>1000000</c:v>
                </c:pt>
                <c:pt idx="2809">
                  <c:v>1000000</c:v>
                </c:pt>
                <c:pt idx="2810">
                  <c:v>1000000</c:v>
                </c:pt>
                <c:pt idx="2811">
                  <c:v>1000000</c:v>
                </c:pt>
                <c:pt idx="2812">
                  <c:v>1000000</c:v>
                </c:pt>
                <c:pt idx="2813">
                  <c:v>1000000</c:v>
                </c:pt>
                <c:pt idx="2814">
                  <c:v>1000000</c:v>
                </c:pt>
                <c:pt idx="2815">
                  <c:v>1000000</c:v>
                </c:pt>
                <c:pt idx="2816">
                  <c:v>1000000</c:v>
                </c:pt>
                <c:pt idx="2817">
                  <c:v>1000000</c:v>
                </c:pt>
                <c:pt idx="2818">
                  <c:v>1000000</c:v>
                </c:pt>
                <c:pt idx="2819">
                  <c:v>1000000</c:v>
                </c:pt>
                <c:pt idx="2820">
                  <c:v>1000000</c:v>
                </c:pt>
                <c:pt idx="2821">
                  <c:v>1000000</c:v>
                </c:pt>
                <c:pt idx="2822">
                  <c:v>1000000</c:v>
                </c:pt>
                <c:pt idx="2823">
                  <c:v>1000000</c:v>
                </c:pt>
                <c:pt idx="2824">
                  <c:v>1000000</c:v>
                </c:pt>
                <c:pt idx="2825">
                  <c:v>1000000</c:v>
                </c:pt>
                <c:pt idx="2826">
                  <c:v>1000000</c:v>
                </c:pt>
                <c:pt idx="2827">
                  <c:v>1000000</c:v>
                </c:pt>
                <c:pt idx="2828">
                  <c:v>1000000</c:v>
                </c:pt>
                <c:pt idx="2829">
                  <c:v>1000000</c:v>
                </c:pt>
                <c:pt idx="2830">
                  <c:v>1000000</c:v>
                </c:pt>
                <c:pt idx="2831">
                  <c:v>1000000</c:v>
                </c:pt>
                <c:pt idx="2832">
                  <c:v>1000000</c:v>
                </c:pt>
                <c:pt idx="2833">
                  <c:v>1000000</c:v>
                </c:pt>
                <c:pt idx="2834">
                  <c:v>1000000</c:v>
                </c:pt>
                <c:pt idx="2835">
                  <c:v>1000000</c:v>
                </c:pt>
                <c:pt idx="2836">
                  <c:v>1000000</c:v>
                </c:pt>
                <c:pt idx="2837">
                  <c:v>1000000</c:v>
                </c:pt>
                <c:pt idx="2838">
                  <c:v>1000000</c:v>
                </c:pt>
                <c:pt idx="2839">
                  <c:v>1000000</c:v>
                </c:pt>
                <c:pt idx="2840">
                  <c:v>1000000</c:v>
                </c:pt>
                <c:pt idx="2841">
                  <c:v>1000000</c:v>
                </c:pt>
                <c:pt idx="2842">
                  <c:v>1000000</c:v>
                </c:pt>
                <c:pt idx="2843">
                  <c:v>1000000</c:v>
                </c:pt>
                <c:pt idx="2844">
                  <c:v>1000000</c:v>
                </c:pt>
                <c:pt idx="2845">
                  <c:v>1000000</c:v>
                </c:pt>
                <c:pt idx="2846">
                  <c:v>1000000</c:v>
                </c:pt>
                <c:pt idx="2847">
                  <c:v>1000000</c:v>
                </c:pt>
                <c:pt idx="2848">
                  <c:v>1000000</c:v>
                </c:pt>
                <c:pt idx="2849">
                  <c:v>1000000</c:v>
                </c:pt>
                <c:pt idx="2850">
                  <c:v>1000000</c:v>
                </c:pt>
                <c:pt idx="2851">
                  <c:v>1000000</c:v>
                </c:pt>
                <c:pt idx="2852">
                  <c:v>1000000</c:v>
                </c:pt>
                <c:pt idx="2853">
                  <c:v>1000000</c:v>
                </c:pt>
                <c:pt idx="2854">
                  <c:v>1000000</c:v>
                </c:pt>
                <c:pt idx="2855">
                  <c:v>1000000</c:v>
                </c:pt>
                <c:pt idx="2856">
                  <c:v>1000000</c:v>
                </c:pt>
                <c:pt idx="2857">
                  <c:v>1000000</c:v>
                </c:pt>
                <c:pt idx="2858">
                  <c:v>1000000</c:v>
                </c:pt>
                <c:pt idx="2859">
                  <c:v>1000000</c:v>
                </c:pt>
                <c:pt idx="2860">
                  <c:v>1000000</c:v>
                </c:pt>
                <c:pt idx="2861">
                  <c:v>1000000</c:v>
                </c:pt>
                <c:pt idx="2862">
                  <c:v>1000000</c:v>
                </c:pt>
                <c:pt idx="2863">
                  <c:v>1000000</c:v>
                </c:pt>
                <c:pt idx="2864">
                  <c:v>1000000</c:v>
                </c:pt>
                <c:pt idx="2865">
                  <c:v>1000000</c:v>
                </c:pt>
                <c:pt idx="2866">
                  <c:v>1000000</c:v>
                </c:pt>
                <c:pt idx="2867">
                  <c:v>1000000</c:v>
                </c:pt>
                <c:pt idx="2868">
                  <c:v>1000000</c:v>
                </c:pt>
                <c:pt idx="2869">
                  <c:v>1000000</c:v>
                </c:pt>
                <c:pt idx="2870">
                  <c:v>1000000</c:v>
                </c:pt>
                <c:pt idx="2871">
                  <c:v>1000000</c:v>
                </c:pt>
                <c:pt idx="2872">
                  <c:v>1000000</c:v>
                </c:pt>
                <c:pt idx="2873">
                  <c:v>1000000</c:v>
                </c:pt>
                <c:pt idx="2874">
                  <c:v>1000000</c:v>
                </c:pt>
                <c:pt idx="2875">
                  <c:v>1000000</c:v>
                </c:pt>
                <c:pt idx="2876">
                  <c:v>1000000</c:v>
                </c:pt>
                <c:pt idx="2877">
                  <c:v>1000000</c:v>
                </c:pt>
                <c:pt idx="2878">
                  <c:v>4137500</c:v>
                </c:pt>
                <c:pt idx="2879">
                  <c:v>4137500</c:v>
                </c:pt>
                <c:pt idx="2880">
                  <c:v>4137500</c:v>
                </c:pt>
                <c:pt idx="2881">
                  <c:v>4137500</c:v>
                </c:pt>
                <c:pt idx="2882">
                  <c:v>4137500</c:v>
                </c:pt>
                <c:pt idx="2883">
                  <c:v>4137500</c:v>
                </c:pt>
                <c:pt idx="2884">
                  <c:v>4137500</c:v>
                </c:pt>
                <c:pt idx="2885">
                  <c:v>4137500</c:v>
                </c:pt>
                <c:pt idx="2886">
                  <c:v>4137500</c:v>
                </c:pt>
                <c:pt idx="2887">
                  <c:v>4137500</c:v>
                </c:pt>
                <c:pt idx="2888">
                  <c:v>4137500</c:v>
                </c:pt>
                <c:pt idx="2889">
                  <c:v>4137500</c:v>
                </c:pt>
                <c:pt idx="2890">
                  <c:v>4137500</c:v>
                </c:pt>
                <c:pt idx="2891">
                  <c:v>4137500</c:v>
                </c:pt>
                <c:pt idx="2892">
                  <c:v>4137500</c:v>
                </c:pt>
                <c:pt idx="2893">
                  <c:v>4137500</c:v>
                </c:pt>
                <c:pt idx="2894">
                  <c:v>4137500</c:v>
                </c:pt>
                <c:pt idx="2895">
                  <c:v>4137500</c:v>
                </c:pt>
                <c:pt idx="2896">
                  <c:v>4137500</c:v>
                </c:pt>
                <c:pt idx="2897">
                  <c:v>4137500</c:v>
                </c:pt>
                <c:pt idx="2898">
                  <c:v>4137500</c:v>
                </c:pt>
                <c:pt idx="2899">
                  <c:v>4137500</c:v>
                </c:pt>
                <c:pt idx="2900">
                  <c:v>4137500</c:v>
                </c:pt>
                <c:pt idx="2901">
                  <c:v>4137500</c:v>
                </c:pt>
                <c:pt idx="2902">
                  <c:v>4137500</c:v>
                </c:pt>
                <c:pt idx="2903">
                  <c:v>4137500</c:v>
                </c:pt>
                <c:pt idx="2904">
                  <c:v>4137500</c:v>
                </c:pt>
                <c:pt idx="2905">
                  <c:v>4137500</c:v>
                </c:pt>
                <c:pt idx="2906">
                  <c:v>4137500</c:v>
                </c:pt>
                <c:pt idx="2907">
                  <c:v>4137500</c:v>
                </c:pt>
                <c:pt idx="2908">
                  <c:v>4137500</c:v>
                </c:pt>
                <c:pt idx="2909">
                  <c:v>4137500</c:v>
                </c:pt>
                <c:pt idx="2910">
                  <c:v>4137500</c:v>
                </c:pt>
                <c:pt idx="2911">
                  <c:v>4137500</c:v>
                </c:pt>
                <c:pt idx="2912">
                  <c:v>4137500</c:v>
                </c:pt>
                <c:pt idx="2913">
                  <c:v>4137500</c:v>
                </c:pt>
                <c:pt idx="2914">
                  <c:v>4137500</c:v>
                </c:pt>
                <c:pt idx="2915">
                  <c:v>4137500</c:v>
                </c:pt>
                <c:pt idx="2916">
                  <c:v>4137500</c:v>
                </c:pt>
                <c:pt idx="2917">
                  <c:v>4137500</c:v>
                </c:pt>
                <c:pt idx="2918">
                  <c:v>4137500</c:v>
                </c:pt>
                <c:pt idx="2919">
                  <c:v>4137500</c:v>
                </c:pt>
                <c:pt idx="2920">
                  <c:v>4137500</c:v>
                </c:pt>
                <c:pt idx="2921">
                  <c:v>4137500</c:v>
                </c:pt>
                <c:pt idx="2922">
                  <c:v>4137500</c:v>
                </c:pt>
                <c:pt idx="2923">
                  <c:v>4137500</c:v>
                </c:pt>
                <c:pt idx="2924">
                  <c:v>4137500</c:v>
                </c:pt>
                <c:pt idx="2925">
                  <c:v>4137500</c:v>
                </c:pt>
                <c:pt idx="2926">
                  <c:v>4137500</c:v>
                </c:pt>
                <c:pt idx="2927">
                  <c:v>4137500</c:v>
                </c:pt>
                <c:pt idx="2928">
                  <c:v>4137500</c:v>
                </c:pt>
                <c:pt idx="2929">
                  <c:v>4137500</c:v>
                </c:pt>
                <c:pt idx="2930">
                  <c:v>4137500</c:v>
                </c:pt>
                <c:pt idx="2931">
                  <c:v>4137500</c:v>
                </c:pt>
                <c:pt idx="2932">
                  <c:v>4137500</c:v>
                </c:pt>
                <c:pt idx="2933">
                  <c:v>4137500</c:v>
                </c:pt>
                <c:pt idx="2934">
                  <c:v>4137500</c:v>
                </c:pt>
                <c:pt idx="2935">
                  <c:v>4137500</c:v>
                </c:pt>
                <c:pt idx="2936">
                  <c:v>4137500</c:v>
                </c:pt>
                <c:pt idx="2937">
                  <c:v>4137500</c:v>
                </c:pt>
                <c:pt idx="2938">
                  <c:v>4137500</c:v>
                </c:pt>
                <c:pt idx="2939">
                  <c:v>4137500</c:v>
                </c:pt>
                <c:pt idx="2940">
                  <c:v>4137500</c:v>
                </c:pt>
                <c:pt idx="2941">
                  <c:v>4137500</c:v>
                </c:pt>
                <c:pt idx="2942">
                  <c:v>4137500</c:v>
                </c:pt>
                <c:pt idx="2943">
                  <c:v>4137500</c:v>
                </c:pt>
                <c:pt idx="2944">
                  <c:v>4137500</c:v>
                </c:pt>
                <c:pt idx="2945">
                  <c:v>4137500</c:v>
                </c:pt>
                <c:pt idx="2946">
                  <c:v>4137500</c:v>
                </c:pt>
                <c:pt idx="2947">
                  <c:v>4137500</c:v>
                </c:pt>
                <c:pt idx="2948">
                  <c:v>4137500</c:v>
                </c:pt>
                <c:pt idx="2949">
                  <c:v>4137500</c:v>
                </c:pt>
                <c:pt idx="2950">
                  <c:v>4137500</c:v>
                </c:pt>
                <c:pt idx="2951">
                  <c:v>4137500</c:v>
                </c:pt>
                <c:pt idx="2952">
                  <c:v>4137500</c:v>
                </c:pt>
                <c:pt idx="2953">
                  <c:v>4137500</c:v>
                </c:pt>
                <c:pt idx="2954">
                  <c:v>4137500</c:v>
                </c:pt>
                <c:pt idx="2955">
                  <c:v>4137500</c:v>
                </c:pt>
                <c:pt idx="2956">
                  <c:v>4137500</c:v>
                </c:pt>
                <c:pt idx="2957">
                  <c:v>4137500</c:v>
                </c:pt>
                <c:pt idx="2958">
                  <c:v>4137500</c:v>
                </c:pt>
                <c:pt idx="2959">
                  <c:v>4137500</c:v>
                </c:pt>
                <c:pt idx="2960">
                  <c:v>4137500</c:v>
                </c:pt>
                <c:pt idx="2961">
                  <c:v>4137500</c:v>
                </c:pt>
                <c:pt idx="2962">
                  <c:v>4137500</c:v>
                </c:pt>
                <c:pt idx="2963">
                  <c:v>4137500</c:v>
                </c:pt>
                <c:pt idx="2964">
                  <c:v>4137500</c:v>
                </c:pt>
                <c:pt idx="2965">
                  <c:v>4137500</c:v>
                </c:pt>
                <c:pt idx="2966">
                  <c:v>4137500</c:v>
                </c:pt>
                <c:pt idx="2967">
                  <c:v>4137500</c:v>
                </c:pt>
                <c:pt idx="2968">
                  <c:v>4137500</c:v>
                </c:pt>
                <c:pt idx="2969">
                  <c:v>4137500</c:v>
                </c:pt>
                <c:pt idx="2970">
                  <c:v>1000000</c:v>
                </c:pt>
                <c:pt idx="2971">
                  <c:v>1000000</c:v>
                </c:pt>
                <c:pt idx="2972">
                  <c:v>1000000</c:v>
                </c:pt>
                <c:pt idx="2973">
                  <c:v>1000000</c:v>
                </c:pt>
                <c:pt idx="2974">
                  <c:v>1000000</c:v>
                </c:pt>
                <c:pt idx="2975">
                  <c:v>1000000</c:v>
                </c:pt>
                <c:pt idx="2976">
                  <c:v>1000000</c:v>
                </c:pt>
                <c:pt idx="2977">
                  <c:v>1000000</c:v>
                </c:pt>
                <c:pt idx="2978">
                  <c:v>1000000</c:v>
                </c:pt>
                <c:pt idx="2979">
                  <c:v>1000000</c:v>
                </c:pt>
                <c:pt idx="2980">
                  <c:v>1000000</c:v>
                </c:pt>
                <c:pt idx="2981">
                  <c:v>1000000</c:v>
                </c:pt>
                <c:pt idx="2982">
                  <c:v>1000000</c:v>
                </c:pt>
                <c:pt idx="2983">
                  <c:v>1000000</c:v>
                </c:pt>
                <c:pt idx="2984">
                  <c:v>1000000</c:v>
                </c:pt>
                <c:pt idx="2985">
                  <c:v>1000000</c:v>
                </c:pt>
                <c:pt idx="2986">
                  <c:v>1000000</c:v>
                </c:pt>
                <c:pt idx="2987">
                  <c:v>1000000</c:v>
                </c:pt>
                <c:pt idx="2988">
                  <c:v>1000000</c:v>
                </c:pt>
                <c:pt idx="2989">
                  <c:v>1000000</c:v>
                </c:pt>
                <c:pt idx="2990">
                  <c:v>1000000</c:v>
                </c:pt>
                <c:pt idx="2991">
                  <c:v>1000000</c:v>
                </c:pt>
                <c:pt idx="2992">
                  <c:v>1000000</c:v>
                </c:pt>
                <c:pt idx="2993">
                  <c:v>1000000</c:v>
                </c:pt>
                <c:pt idx="2994">
                  <c:v>1000000</c:v>
                </c:pt>
                <c:pt idx="2995">
                  <c:v>1000000</c:v>
                </c:pt>
                <c:pt idx="2996">
                  <c:v>1000000</c:v>
                </c:pt>
                <c:pt idx="2997">
                  <c:v>1000000</c:v>
                </c:pt>
                <c:pt idx="2998">
                  <c:v>1000000</c:v>
                </c:pt>
                <c:pt idx="2999">
                  <c:v>1000000</c:v>
                </c:pt>
                <c:pt idx="3000">
                  <c:v>1000000</c:v>
                </c:pt>
                <c:pt idx="3001">
                  <c:v>1000000</c:v>
                </c:pt>
                <c:pt idx="3002">
                  <c:v>1000000</c:v>
                </c:pt>
                <c:pt idx="3003">
                  <c:v>1000000</c:v>
                </c:pt>
                <c:pt idx="3004">
                  <c:v>1000000</c:v>
                </c:pt>
                <c:pt idx="3005">
                  <c:v>1000000</c:v>
                </c:pt>
                <c:pt idx="3006">
                  <c:v>1000000</c:v>
                </c:pt>
                <c:pt idx="3007">
                  <c:v>1000000</c:v>
                </c:pt>
                <c:pt idx="3008">
                  <c:v>1000000</c:v>
                </c:pt>
                <c:pt idx="3009">
                  <c:v>1000000</c:v>
                </c:pt>
                <c:pt idx="3010">
                  <c:v>1000000</c:v>
                </c:pt>
                <c:pt idx="3011">
                  <c:v>1000000</c:v>
                </c:pt>
                <c:pt idx="3012">
                  <c:v>1000000</c:v>
                </c:pt>
                <c:pt idx="3013">
                  <c:v>1000000</c:v>
                </c:pt>
                <c:pt idx="3014">
                  <c:v>1000000</c:v>
                </c:pt>
                <c:pt idx="3015">
                  <c:v>1000000</c:v>
                </c:pt>
                <c:pt idx="3016">
                  <c:v>1000000</c:v>
                </c:pt>
                <c:pt idx="3017">
                  <c:v>1000000</c:v>
                </c:pt>
                <c:pt idx="3018">
                  <c:v>1000000</c:v>
                </c:pt>
                <c:pt idx="3019">
                  <c:v>1000000</c:v>
                </c:pt>
                <c:pt idx="3020">
                  <c:v>1000000</c:v>
                </c:pt>
                <c:pt idx="3021">
                  <c:v>1000000</c:v>
                </c:pt>
                <c:pt idx="3022">
                  <c:v>1000000</c:v>
                </c:pt>
                <c:pt idx="3023">
                  <c:v>1000000</c:v>
                </c:pt>
                <c:pt idx="3024">
                  <c:v>1000000</c:v>
                </c:pt>
                <c:pt idx="3025">
                  <c:v>1000000</c:v>
                </c:pt>
                <c:pt idx="3026">
                  <c:v>1000000</c:v>
                </c:pt>
                <c:pt idx="3027">
                  <c:v>1000000</c:v>
                </c:pt>
                <c:pt idx="3028">
                  <c:v>1000000</c:v>
                </c:pt>
                <c:pt idx="3029">
                  <c:v>1000000</c:v>
                </c:pt>
                <c:pt idx="3030">
                  <c:v>1000000</c:v>
                </c:pt>
                <c:pt idx="3031">
                  <c:v>1000000</c:v>
                </c:pt>
                <c:pt idx="3032">
                  <c:v>1000000</c:v>
                </c:pt>
                <c:pt idx="3033">
                  <c:v>1000000</c:v>
                </c:pt>
                <c:pt idx="3034">
                  <c:v>1000000</c:v>
                </c:pt>
                <c:pt idx="3035">
                  <c:v>1000000</c:v>
                </c:pt>
                <c:pt idx="3036">
                  <c:v>1000000</c:v>
                </c:pt>
                <c:pt idx="3037">
                  <c:v>1000000</c:v>
                </c:pt>
                <c:pt idx="3038">
                  <c:v>1000000</c:v>
                </c:pt>
                <c:pt idx="3039">
                  <c:v>4137500</c:v>
                </c:pt>
                <c:pt idx="3040">
                  <c:v>4137500</c:v>
                </c:pt>
                <c:pt idx="3041">
                  <c:v>4137500</c:v>
                </c:pt>
                <c:pt idx="3042">
                  <c:v>4137500</c:v>
                </c:pt>
                <c:pt idx="3043">
                  <c:v>4137500</c:v>
                </c:pt>
                <c:pt idx="3044">
                  <c:v>4137500</c:v>
                </c:pt>
                <c:pt idx="3045">
                  <c:v>4137500</c:v>
                </c:pt>
                <c:pt idx="3046">
                  <c:v>4137500</c:v>
                </c:pt>
                <c:pt idx="3047">
                  <c:v>4137500</c:v>
                </c:pt>
                <c:pt idx="3048">
                  <c:v>4137500</c:v>
                </c:pt>
                <c:pt idx="3049">
                  <c:v>4137500</c:v>
                </c:pt>
                <c:pt idx="3050">
                  <c:v>4137500</c:v>
                </c:pt>
                <c:pt idx="3051">
                  <c:v>4137500</c:v>
                </c:pt>
                <c:pt idx="3052">
                  <c:v>4137500</c:v>
                </c:pt>
                <c:pt idx="3053">
                  <c:v>4137500</c:v>
                </c:pt>
                <c:pt idx="3054">
                  <c:v>4137500</c:v>
                </c:pt>
                <c:pt idx="3055">
                  <c:v>4137500</c:v>
                </c:pt>
                <c:pt idx="3056">
                  <c:v>4137500</c:v>
                </c:pt>
                <c:pt idx="3057">
                  <c:v>4137500</c:v>
                </c:pt>
                <c:pt idx="3058">
                  <c:v>4137500</c:v>
                </c:pt>
                <c:pt idx="3059">
                  <c:v>4137500</c:v>
                </c:pt>
                <c:pt idx="3060">
                  <c:v>4137500</c:v>
                </c:pt>
                <c:pt idx="3061">
                  <c:v>4137500</c:v>
                </c:pt>
                <c:pt idx="3062">
                  <c:v>4137500</c:v>
                </c:pt>
                <c:pt idx="3063">
                  <c:v>4137500</c:v>
                </c:pt>
                <c:pt idx="3064">
                  <c:v>4137500</c:v>
                </c:pt>
                <c:pt idx="3065">
                  <c:v>4137500</c:v>
                </c:pt>
                <c:pt idx="3066">
                  <c:v>4137500</c:v>
                </c:pt>
                <c:pt idx="3067">
                  <c:v>4137500</c:v>
                </c:pt>
                <c:pt idx="3068">
                  <c:v>4137500</c:v>
                </c:pt>
                <c:pt idx="3069">
                  <c:v>4137500</c:v>
                </c:pt>
                <c:pt idx="3070">
                  <c:v>4137500</c:v>
                </c:pt>
                <c:pt idx="3071">
                  <c:v>4137500</c:v>
                </c:pt>
                <c:pt idx="3072">
                  <c:v>4137500</c:v>
                </c:pt>
                <c:pt idx="3073">
                  <c:v>4137500</c:v>
                </c:pt>
                <c:pt idx="3074">
                  <c:v>4137500</c:v>
                </c:pt>
                <c:pt idx="3075">
                  <c:v>4137500</c:v>
                </c:pt>
                <c:pt idx="3076">
                  <c:v>4137500</c:v>
                </c:pt>
                <c:pt idx="3077">
                  <c:v>4137500</c:v>
                </c:pt>
                <c:pt idx="3078">
                  <c:v>4137500</c:v>
                </c:pt>
                <c:pt idx="3079">
                  <c:v>4137500</c:v>
                </c:pt>
                <c:pt idx="3080">
                  <c:v>4137500</c:v>
                </c:pt>
                <c:pt idx="3081">
                  <c:v>4137500</c:v>
                </c:pt>
                <c:pt idx="3082">
                  <c:v>4137500</c:v>
                </c:pt>
                <c:pt idx="3083">
                  <c:v>4137500</c:v>
                </c:pt>
                <c:pt idx="3084">
                  <c:v>300000</c:v>
                </c:pt>
                <c:pt idx="3085">
                  <c:v>1000000</c:v>
                </c:pt>
                <c:pt idx="3086">
                  <c:v>1000000</c:v>
                </c:pt>
                <c:pt idx="3087">
                  <c:v>1000000</c:v>
                </c:pt>
                <c:pt idx="3088">
                  <c:v>1000000</c:v>
                </c:pt>
                <c:pt idx="3089">
                  <c:v>1000000</c:v>
                </c:pt>
                <c:pt idx="3090">
                  <c:v>1000000</c:v>
                </c:pt>
                <c:pt idx="3091">
                  <c:v>1000000</c:v>
                </c:pt>
                <c:pt idx="3092">
                  <c:v>1000000</c:v>
                </c:pt>
                <c:pt idx="3093">
                  <c:v>1000000</c:v>
                </c:pt>
                <c:pt idx="3094">
                  <c:v>1000000</c:v>
                </c:pt>
                <c:pt idx="3095">
                  <c:v>1000000</c:v>
                </c:pt>
                <c:pt idx="3096">
                  <c:v>1000000</c:v>
                </c:pt>
                <c:pt idx="3097">
                  <c:v>1000000</c:v>
                </c:pt>
                <c:pt idx="3098">
                  <c:v>1000000</c:v>
                </c:pt>
                <c:pt idx="3099">
                  <c:v>1000000</c:v>
                </c:pt>
                <c:pt idx="3100">
                  <c:v>1000000</c:v>
                </c:pt>
                <c:pt idx="3101">
                  <c:v>1000000</c:v>
                </c:pt>
                <c:pt idx="3102">
                  <c:v>1000000</c:v>
                </c:pt>
                <c:pt idx="3103">
                  <c:v>1000000</c:v>
                </c:pt>
                <c:pt idx="3104">
                  <c:v>1000000</c:v>
                </c:pt>
                <c:pt idx="3105">
                  <c:v>1000000</c:v>
                </c:pt>
                <c:pt idx="3106">
                  <c:v>1000000</c:v>
                </c:pt>
                <c:pt idx="3107">
                  <c:v>1000000</c:v>
                </c:pt>
                <c:pt idx="3108">
                  <c:v>1000000</c:v>
                </c:pt>
                <c:pt idx="3109">
                  <c:v>1000000</c:v>
                </c:pt>
                <c:pt idx="3110">
                  <c:v>1000000</c:v>
                </c:pt>
                <c:pt idx="3111">
                  <c:v>1000000</c:v>
                </c:pt>
                <c:pt idx="3112">
                  <c:v>1000000</c:v>
                </c:pt>
                <c:pt idx="3113">
                  <c:v>200000</c:v>
                </c:pt>
                <c:pt idx="3114">
                  <c:v>200000</c:v>
                </c:pt>
                <c:pt idx="3115">
                  <c:v>200000</c:v>
                </c:pt>
                <c:pt idx="3116">
                  <c:v>200000</c:v>
                </c:pt>
                <c:pt idx="3117">
                  <c:v>200000</c:v>
                </c:pt>
                <c:pt idx="3118">
                  <c:v>200000</c:v>
                </c:pt>
                <c:pt idx="3119">
                  <c:v>200000</c:v>
                </c:pt>
                <c:pt idx="3120">
                  <c:v>200000</c:v>
                </c:pt>
                <c:pt idx="3121">
                  <c:v>200000</c:v>
                </c:pt>
                <c:pt idx="3122">
                  <c:v>200000</c:v>
                </c:pt>
                <c:pt idx="3123">
                  <c:v>200000</c:v>
                </c:pt>
                <c:pt idx="3124">
                  <c:v>200000</c:v>
                </c:pt>
                <c:pt idx="3125">
                  <c:v>200000</c:v>
                </c:pt>
                <c:pt idx="3126">
                  <c:v>200000</c:v>
                </c:pt>
                <c:pt idx="3127">
                  <c:v>200000</c:v>
                </c:pt>
                <c:pt idx="3128">
                  <c:v>200000</c:v>
                </c:pt>
                <c:pt idx="3129">
                  <c:v>200000</c:v>
                </c:pt>
                <c:pt idx="3130">
                  <c:v>200000</c:v>
                </c:pt>
                <c:pt idx="3131">
                  <c:v>200000</c:v>
                </c:pt>
                <c:pt idx="3132">
                  <c:v>200000</c:v>
                </c:pt>
                <c:pt idx="3133">
                  <c:v>200000</c:v>
                </c:pt>
                <c:pt idx="3134">
                  <c:v>200000</c:v>
                </c:pt>
                <c:pt idx="3135">
                  <c:v>2500000</c:v>
                </c:pt>
                <c:pt idx="3136">
                  <c:v>2500000</c:v>
                </c:pt>
                <c:pt idx="3137">
                  <c:v>2500000</c:v>
                </c:pt>
                <c:pt idx="3138">
                  <c:v>2500000</c:v>
                </c:pt>
                <c:pt idx="3139">
                  <c:v>2500000</c:v>
                </c:pt>
                <c:pt idx="3140">
                  <c:v>2500000</c:v>
                </c:pt>
                <c:pt idx="3141">
                  <c:v>2500000</c:v>
                </c:pt>
                <c:pt idx="3142">
                  <c:v>2500000</c:v>
                </c:pt>
                <c:pt idx="3143">
                  <c:v>2500000</c:v>
                </c:pt>
                <c:pt idx="3144">
                  <c:v>2500000</c:v>
                </c:pt>
                <c:pt idx="3145">
                  <c:v>2500000</c:v>
                </c:pt>
                <c:pt idx="3146">
                  <c:v>2500000</c:v>
                </c:pt>
                <c:pt idx="3147">
                  <c:v>2500000</c:v>
                </c:pt>
                <c:pt idx="3148">
                  <c:v>2500000</c:v>
                </c:pt>
                <c:pt idx="3149">
                  <c:v>2500000</c:v>
                </c:pt>
                <c:pt idx="3150">
                  <c:v>2500000</c:v>
                </c:pt>
                <c:pt idx="3151">
                  <c:v>2500000</c:v>
                </c:pt>
                <c:pt idx="3152">
                  <c:v>2500000</c:v>
                </c:pt>
                <c:pt idx="3153">
                  <c:v>2500000</c:v>
                </c:pt>
                <c:pt idx="3154">
                  <c:v>300000</c:v>
                </c:pt>
                <c:pt idx="3155">
                  <c:v>300000</c:v>
                </c:pt>
                <c:pt idx="3156">
                  <c:v>300000</c:v>
                </c:pt>
                <c:pt idx="3157">
                  <c:v>300000</c:v>
                </c:pt>
                <c:pt idx="3158">
                  <c:v>300000</c:v>
                </c:pt>
                <c:pt idx="3159">
                  <c:v>300000</c:v>
                </c:pt>
                <c:pt idx="3160">
                  <c:v>500000</c:v>
                </c:pt>
                <c:pt idx="3161">
                  <c:v>500000</c:v>
                </c:pt>
                <c:pt idx="3162">
                  <c:v>500000</c:v>
                </c:pt>
                <c:pt idx="3163">
                  <c:v>500000</c:v>
                </c:pt>
                <c:pt idx="3164">
                  <c:v>500000</c:v>
                </c:pt>
                <c:pt idx="3165">
                  <c:v>500000</c:v>
                </c:pt>
                <c:pt idx="3166">
                  <c:v>500000</c:v>
                </c:pt>
                <c:pt idx="3167">
                  <c:v>500000</c:v>
                </c:pt>
                <c:pt idx="3168">
                  <c:v>500000</c:v>
                </c:pt>
                <c:pt idx="3169">
                  <c:v>500000</c:v>
                </c:pt>
                <c:pt idx="3170">
                  <c:v>500000</c:v>
                </c:pt>
                <c:pt idx="3171">
                  <c:v>500000</c:v>
                </c:pt>
                <c:pt idx="3172">
                  <c:v>500000</c:v>
                </c:pt>
                <c:pt idx="3173">
                  <c:v>500000</c:v>
                </c:pt>
                <c:pt idx="3174">
                  <c:v>500000</c:v>
                </c:pt>
                <c:pt idx="3175">
                  <c:v>500000</c:v>
                </c:pt>
                <c:pt idx="3176">
                  <c:v>500000</c:v>
                </c:pt>
                <c:pt idx="3177">
                  <c:v>500000</c:v>
                </c:pt>
                <c:pt idx="3178">
                  <c:v>500000</c:v>
                </c:pt>
                <c:pt idx="3179">
                  <c:v>500000</c:v>
                </c:pt>
                <c:pt idx="3180">
                  <c:v>500000</c:v>
                </c:pt>
                <c:pt idx="3181">
                  <c:v>500000</c:v>
                </c:pt>
                <c:pt idx="3182">
                  <c:v>500000</c:v>
                </c:pt>
                <c:pt idx="3183">
                  <c:v>500000</c:v>
                </c:pt>
                <c:pt idx="3184">
                  <c:v>500000</c:v>
                </c:pt>
                <c:pt idx="3185">
                  <c:v>500000</c:v>
                </c:pt>
                <c:pt idx="3186">
                  <c:v>500000</c:v>
                </c:pt>
                <c:pt idx="3187">
                  <c:v>500000</c:v>
                </c:pt>
                <c:pt idx="3188">
                  <c:v>500000</c:v>
                </c:pt>
                <c:pt idx="3189">
                  <c:v>500000</c:v>
                </c:pt>
                <c:pt idx="3190">
                  <c:v>500000</c:v>
                </c:pt>
                <c:pt idx="3191">
                  <c:v>500000</c:v>
                </c:pt>
                <c:pt idx="3192">
                  <c:v>500000</c:v>
                </c:pt>
                <c:pt idx="3193">
                  <c:v>500000</c:v>
                </c:pt>
                <c:pt idx="3194">
                  <c:v>500000</c:v>
                </c:pt>
                <c:pt idx="3195">
                  <c:v>500000</c:v>
                </c:pt>
                <c:pt idx="3196">
                  <c:v>500000</c:v>
                </c:pt>
                <c:pt idx="3197">
                  <c:v>500000</c:v>
                </c:pt>
                <c:pt idx="3198">
                  <c:v>500000</c:v>
                </c:pt>
                <c:pt idx="3199">
                  <c:v>500000</c:v>
                </c:pt>
                <c:pt idx="3200">
                  <c:v>500000</c:v>
                </c:pt>
                <c:pt idx="3201">
                  <c:v>500000</c:v>
                </c:pt>
                <c:pt idx="3202">
                  <c:v>500000</c:v>
                </c:pt>
                <c:pt idx="3203">
                  <c:v>500000</c:v>
                </c:pt>
                <c:pt idx="3204">
                  <c:v>500000</c:v>
                </c:pt>
                <c:pt idx="3205">
                  <c:v>500000</c:v>
                </c:pt>
                <c:pt idx="3206">
                  <c:v>500000</c:v>
                </c:pt>
                <c:pt idx="3207">
                  <c:v>500000</c:v>
                </c:pt>
                <c:pt idx="3208">
                  <c:v>500000</c:v>
                </c:pt>
                <c:pt idx="3209">
                  <c:v>500000</c:v>
                </c:pt>
                <c:pt idx="3210">
                  <c:v>500000</c:v>
                </c:pt>
                <c:pt idx="3211">
                  <c:v>500000</c:v>
                </c:pt>
                <c:pt idx="3212">
                  <c:v>500000</c:v>
                </c:pt>
                <c:pt idx="3213">
                  <c:v>500000</c:v>
                </c:pt>
                <c:pt idx="3214">
                  <c:v>500000</c:v>
                </c:pt>
                <c:pt idx="3215">
                  <c:v>500000</c:v>
                </c:pt>
                <c:pt idx="3216">
                  <c:v>500000</c:v>
                </c:pt>
                <c:pt idx="3217">
                  <c:v>500000</c:v>
                </c:pt>
                <c:pt idx="3218">
                  <c:v>500000</c:v>
                </c:pt>
                <c:pt idx="3219">
                  <c:v>500000</c:v>
                </c:pt>
                <c:pt idx="3220">
                  <c:v>500000</c:v>
                </c:pt>
                <c:pt idx="3221">
                  <c:v>500000</c:v>
                </c:pt>
                <c:pt idx="3222">
                  <c:v>500000</c:v>
                </c:pt>
                <c:pt idx="3223">
                  <c:v>500000</c:v>
                </c:pt>
                <c:pt idx="3224">
                  <c:v>500000</c:v>
                </c:pt>
                <c:pt idx="3225">
                  <c:v>500000</c:v>
                </c:pt>
                <c:pt idx="3226">
                  <c:v>500000</c:v>
                </c:pt>
                <c:pt idx="3227">
                  <c:v>500000</c:v>
                </c:pt>
                <c:pt idx="3228">
                  <c:v>500000</c:v>
                </c:pt>
                <c:pt idx="3229">
                  <c:v>500000</c:v>
                </c:pt>
                <c:pt idx="3230">
                  <c:v>500000</c:v>
                </c:pt>
                <c:pt idx="3231">
                  <c:v>500000</c:v>
                </c:pt>
                <c:pt idx="3232">
                  <c:v>500000</c:v>
                </c:pt>
                <c:pt idx="3233">
                  <c:v>500000</c:v>
                </c:pt>
                <c:pt idx="3234">
                  <c:v>500000</c:v>
                </c:pt>
                <c:pt idx="3235">
                  <c:v>500000</c:v>
                </c:pt>
                <c:pt idx="3236">
                  <c:v>500000</c:v>
                </c:pt>
                <c:pt idx="3237">
                  <c:v>500000</c:v>
                </c:pt>
                <c:pt idx="3238">
                  <c:v>500000</c:v>
                </c:pt>
                <c:pt idx="3239">
                  <c:v>500000</c:v>
                </c:pt>
                <c:pt idx="3240">
                  <c:v>500000</c:v>
                </c:pt>
                <c:pt idx="3241">
                  <c:v>500000</c:v>
                </c:pt>
                <c:pt idx="3242">
                  <c:v>500000</c:v>
                </c:pt>
                <c:pt idx="3243">
                  <c:v>500000</c:v>
                </c:pt>
                <c:pt idx="3244">
                  <c:v>500000</c:v>
                </c:pt>
                <c:pt idx="3245">
                  <c:v>4137500</c:v>
                </c:pt>
                <c:pt idx="3246">
                  <c:v>4137500</c:v>
                </c:pt>
                <c:pt idx="3247">
                  <c:v>4137500</c:v>
                </c:pt>
                <c:pt idx="3248">
                  <c:v>4137500</c:v>
                </c:pt>
                <c:pt idx="3249">
                  <c:v>4137500</c:v>
                </c:pt>
                <c:pt idx="3250">
                  <c:v>4137500</c:v>
                </c:pt>
                <c:pt idx="3251">
                  <c:v>4137500</c:v>
                </c:pt>
                <c:pt idx="3252">
                  <c:v>4137500</c:v>
                </c:pt>
                <c:pt idx="3253">
                  <c:v>4137500</c:v>
                </c:pt>
                <c:pt idx="3254">
                  <c:v>4137500</c:v>
                </c:pt>
                <c:pt idx="3255">
                  <c:v>4137500</c:v>
                </c:pt>
                <c:pt idx="3256">
                  <c:v>4137500</c:v>
                </c:pt>
                <c:pt idx="3257">
                  <c:v>4137500</c:v>
                </c:pt>
                <c:pt idx="3258">
                  <c:v>4137500</c:v>
                </c:pt>
                <c:pt idx="3259">
                  <c:v>4137500</c:v>
                </c:pt>
                <c:pt idx="3260">
                  <c:v>4137500</c:v>
                </c:pt>
                <c:pt idx="3261">
                  <c:v>4137500</c:v>
                </c:pt>
                <c:pt idx="3262">
                  <c:v>4137500</c:v>
                </c:pt>
                <c:pt idx="3263">
                  <c:v>4137500</c:v>
                </c:pt>
                <c:pt idx="3264">
                  <c:v>4137500</c:v>
                </c:pt>
                <c:pt idx="3265">
                  <c:v>4137500</c:v>
                </c:pt>
                <c:pt idx="3266">
                  <c:v>4137500</c:v>
                </c:pt>
                <c:pt idx="3267">
                  <c:v>4137500</c:v>
                </c:pt>
                <c:pt idx="3268">
                  <c:v>4137500</c:v>
                </c:pt>
                <c:pt idx="3269">
                  <c:v>4137500</c:v>
                </c:pt>
                <c:pt idx="3270">
                  <c:v>4137500</c:v>
                </c:pt>
                <c:pt idx="3271">
                  <c:v>4137500</c:v>
                </c:pt>
                <c:pt idx="3272">
                  <c:v>4137500</c:v>
                </c:pt>
                <c:pt idx="3273">
                  <c:v>4137500</c:v>
                </c:pt>
                <c:pt idx="3274">
                  <c:v>4137500</c:v>
                </c:pt>
                <c:pt idx="3275">
                  <c:v>4137500</c:v>
                </c:pt>
                <c:pt idx="3276">
                  <c:v>4137500</c:v>
                </c:pt>
                <c:pt idx="3277">
                  <c:v>4137500</c:v>
                </c:pt>
                <c:pt idx="3278">
                  <c:v>4137500</c:v>
                </c:pt>
                <c:pt idx="3279">
                  <c:v>4137500</c:v>
                </c:pt>
                <c:pt idx="3280">
                  <c:v>4137500</c:v>
                </c:pt>
                <c:pt idx="3281">
                  <c:v>4137500</c:v>
                </c:pt>
                <c:pt idx="3282">
                  <c:v>4137500</c:v>
                </c:pt>
                <c:pt idx="3283">
                  <c:v>4137500</c:v>
                </c:pt>
                <c:pt idx="3284">
                  <c:v>4137500</c:v>
                </c:pt>
                <c:pt idx="3285">
                  <c:v>4137500</c:v>
                </c:pt>
                <c:pt idx="3286">
                  <c:v>4137500</c:v>
                </c:pt>
                <c:pt idx="3287">
                  <c:v>4137500</c:v>
                </c:pt>
                <c:pt idx="3288">
                  <c:v>4137500</c:v>
                </c:pt>
                <c:pt idx="3289">
                  <c:v>4137500</c:v>
                </c:pt>
                <c:pt idx="3290">
                  <c:v>4137500</c:v>
                </c:pt>
                <c:pt idx="3291">
                  <c:v>4137500</c:v>
                </c:pt>
                <c:pt idx="3292">
                  <c:v>4137500</c:v>
                </c:pt>
                <c:pt idx="3293">
                  <c:v>4137500</c:v>
                </c:pt>
                <c:pt idx="3294">
                  <c:v>4137500</c:v>
                </c:pt>
                <c:pt idx="3295">
                  <c:v>4137500</c:v>
                </c:pt>
                <c:pt idx="3296">
                  <c:v>4137500</c:v>
                </c:pt>
                <c:pt idx="3297">
                  <c:v>4137500</c:v>
                </c:pt>
                <c:pt idx="3298">
                  <c:v>4137500</c:v>
                </c:pt>
                <c:pt idx="3299">
                  <c:v>4137500</c:v>
                </c:pt>
                <c:pt idx="3300">
                  <c:v>4137500</c:v>
                </c:pt>
                <c:pt idx="3301">
                  <c:v>4137500</c:v>
                </c:pt>
                <c:pt idx="3302">
                  <c:v>4137500</c:v>
                </c:pt>
                <c:pt idx="3303">
                  <c:v>4137500</c:v>
                </c:pt>
                <c:pt idx="3304">
                  <c:v>4137500</c:v>
                </c:pt>
                <c:pt idx="3305">
                  <c:v>4137500</c:v>
                </c:pt>
                <c:pt idx="3306">
                  <c:v>4137500</c:v>
                </c:pt>
                <c:pt idx="3307">
                  <c:v>4137500</c:v>
                </c:pt>
                <c:pt idx="3308">
                  <c:v>4137500</c:v>
                </c:pt>
                <c:pt idx="3309">
                  <c:v>4137500</c:v>
                </c:pt>
                <c:pt idx="3310">
                  <c:v>4137500</c:v>
                </c:pt>
                <c:pt idx="3311">
                  <c:v>4137500</c:v>
                </c:pt>
                <c:pt idx="3312">
                  <c:v>4137500</c:v>
                </c:pt>
                <c:pt idx="3313">
                  <c:v>4137500</c:v>
                </c:pt>
                <c:pt idx="3314">
                  <c:v>4137500</c:v>
                </c:pt>
                <c:pt idx="3315">
                  <c:v>4137500</c:v>
                </c:pt>
                <c:pt idx="3316">
                  <c:v>4137500</c:v>
                </c:pt>
                <c:pt idx="3317">
                  <c:v>4137500</c:v>
                </c:pt>
                <c:pt idx="3318">
                  <c:v>4137500</c:v>
                </c:pt>
                <c:pt idx="3319">
                  <c:v>4137500</c:v>
                </c:pt>
                <c:pt idx="3320">
                  <c:v>4137500</c:v>
                </c:pt>
                <c:pt idx="3321">
                  <c:v>4137500</c:v>
                </c:pt>
                <c:pt idx="3322">
                  <c:v>4137500</c:v>
                </c:pt>
                <c:pt idx="3323">
                  <c:v>4137500</c:v>
                </c:pt>
                <c:pt idx="3324">
                  <c:v>4137500</c:v>
                </c:pt>
                <c:pt idx="3325">
                  <c:v>4137500</c:v>
                </c:pt>
                <c:pt idx="3326">
                  <c:v>4137500</c:v>
                </c:pt>
                <c:pt idx="3327">
                  <c:v>4137500</c:v>
                </c:pt>
                <c:pt idx="3328">
                  <c:v>4137500</c:v>
                </c:pt>
                <c:pt idx="3329">
                  <c:v>4137500</c:v>
                </c:pt>
                <c:pt idx="3330">
                  <c:v>4137500</c:v>
                </c:pt>
                <c:pt idx="3331">
                  <c:v>4137500</c:v>
                </c:pt>
                <c:pt idx="3332">
                  <c:v>4137500</c:v>
                </c:pt>
                <c:pt idx="3333">
                  <c:v>4137500</c:v>
                </c:pt>
                <c:pt idx="3334">
                  <c:v>4137500</c:v>
                </c:pt>
                <c:pt idx="3335">
                  <c:v>4137500</c:v>
                </c:pt>
                <c:pt idx="3336">
                  <c:v>4137500</c:v>
                </c:pt>
                <c:pt idx="3337">
                  <c:v>4137500</c:v>
                </c:pt>
                <c:pt idx="3338">
                  <c:v>4137500</c:v>
                </c:pt>
                <c:pt idx="3339">
                  <c:v>4137500</c:v>
                </c:pt>
                <c:pt idx="3340">
                  <c:v>4137500</c:v>
                </c:pt>
                <c:pt idx="3341">
                  <c:v>4137500</c:v>
                </c:pt>
                <c:pt idx="3342">
                  <c:v>4137500</c:v>
                </c:pt>
                <c:pt idx="3343">
                  <c:v>4137500</c:v>
                </c:pt>
                <c:pt idx="3344">
                  <c:v>4137500</c:v>
                </c:pt>
                <c:pt idx="3345">
                  <c:v>4137500</c:v>
                </c:pt>
                <c:pt idx="3346">
                  <c:v>150000</c:v>
                </c:pt>
                <c:pt idx="3347">
                  <c:v>150000</c:v>
                </c:pt>
                <c:pt idx="3348">
                  <c:v>1000000</c:v>
                </c:pt>
                <c:pt idx="3349">
                  <c:v>1000000</c:v>
                </c:pt>
                <c:pt idx="3350">
                  <c:v>1000000</c:v>
                </c:pt>
                <c:pt idx="3351">
                  <c:v>1000000</c:v>
                </c:pt>
                <c:pt idx="3352">
                  <c:v>1000000</c:v>
                </c:pt>
                <c:pt idx="3353">
                  <c:v>1000000</c:v>
                </c:pt>
                <c:pt idx="3354">
                  <c:v>1000000</c:v>
                </c:pt>
                <c:pt idx="3355">
                  <c:v>1000000</c:v>
                </c:pt>
                <c:pt idx="3356">
                  <c:v>1000000</c:v>
                </c:pt>
                <c:pt idx="3357">
                  <c:v>1000000</c:v>
                </c:pt>
                <c:pt idx="3358">
                  <c:v>1000000</c:v>
                </c:pt>
                <c:pt idx="3359">
                  <c:v>1000000</c:v>
                </c:pt>
                <c:pt idx="3360">
                  <c:v>1000000</c:v>
                </c:pt>
                <c:pt idx="3361">
                  <c:v>1000000</c:v>
                </c:pt>
                <c:pt idx="3362">
                  <c:v>1000000</c:v>
                </c:pt>
                <c:pt idx="3363">
                  <c:v>1000000</c:v>
                </c:pt>
                <c:pt idx="3364">
                  <c:v>1000000</c:v>
                </c:pt>
                <c:pt idx="3365">
                  <c:v>1000000</c:v>
                </c:pt>
                <c:pt idx="3366">
                  <c:v>1000000</c:v>
                </c:pt>
                <c:pt idx="3367">
                  <c:v>1000000</c:v>
                </c:pt>
                <c:pt idx="3368">
                  <c:v>1000000</c:v>
                </c:pt>
                <c:pt idx="3369">
                  <c:v>1000000</c:v>
                </c:pt>
                <c:pt idx="3370">
                  <c:v>1000000</c:v>
                </c:pt>
                <c:pt idx="3371">
                  <c:v>1000000</c:v>
                </c:pt>
                <c:pt idx="3372">
                  <c:v>1000000</c:v>
                </c:pt>
                <c:pt idx="3373">
                  <c:v>1000000</c:v>
                </c:pt>
                <c:pt idx="3374">
                  <c:v>1000000</c:v>
                </c:pt>
                <c:pt idx="3375">
                  <c:v>1000000</c:v>
                </c:pt>
                <c:pt idx="3376">
                  <c:v>1000000</c:v>
                </c:pt>
                <c:pt idx="3377">
                  <c:v>1000000</c:v>
                </c:pt>
                <c:pt idx="3378">
                  <c:v>1000000</c:v>
                </c:pt>
                <c:pt idx="3379">
                  <c:v>1000000</c:v>
                </c:pt>
                <c:pt idx="3380">
                  <c:v>1000000</c:v>
                </c:pt>
                <c:pt idx="3381">
                  <c:v>1000000</c:v>
                </c:pt>
                <c:pt idx="3382">
                  <c:v>1000000</c:v>
                </c:pt>
                <c:pt idx="3383">
                  <c:v>1000000</c:v>
                </c:pt>
                <c:pt idx="3384">
                  <c:v>1000000</c:v>
                </c:pt>
                <c:pt idx="3385">
                  <c:v>1000000</c:v>
                </c:pt>
                <c:pt idx="3386">
                  <c:v>1000000</c:v>
                </c:pt>
                <c:pt idx="3387">
                  <c:v>1000000</c:v>
                </c:pt>
                <c:pt idx="3388">
                  <c:v>1000000</c:v>
                </c:pt>
                <c:pt idx="3389">
                  <c:v>1000000</c:v>
                </c:pt>
                <c:pt idx="3390">
                  <c:v>1000000</c:v>
                </c:pt>
                <c:pt idx="3391">
                  <c:v>1000000</c:v>
                </c:pt>
                <c:pt idx="3392">
                  <c:v>1000000</c:v>
                </c:pt>
                <c:pt idx="3393">
                  <c:v>1000000</c:v>
                </c:pt>
                <c:pt idx="3394">
                  <c:v>1000000</c:v>
                </c:pt>
                <c:pt idx="3395">
                  <c:v>1000000</c:v>
                </c:pt>
                <c:pt idx="3396">
                  <c:v>1000000</c:v>
                </c:pt>
                <c:pt idx="3397">
                  <c:v>1000000</c:v>
                </c:pt>
                <c:pt idx="3398">
                  <c:v>4000000</c:v>
                </c:pt>
                <c:pt idx="3399">
                  <c:v>4000000</c:v>
                </c:pt>
                <c:pt idx="3400">
                  <c:v>4000000</c:v>
                </c:pt>
                <c:pt idx="3401">
                  <c:v>4000000</c:v>
                </c:pt>
                <c:pt idx="3402">
                  <c:v>4000000</c:v>
                </c:pt>
                <c:pt idx="3403">
                  <c:v>4137500</c:v>
                </c:pt>
                <c:pt idx="3404">
                  <c:v>4137500</c:v>
                </c:pt>
                <c:pt idx="3405">
                  <c:v>1000000</c:v>
                </c:pt>
                <c:pt idx="3406">
                  <c:v>1000000</c:v>
                </c:pt>
                <c:pt idx="3407">
                  <c:v>1000000</c:v>
                </c:pt>
                <c:pt idx="3408">
                  <c:v>1000000</c:v>
                </c:pt>
                <c:pt idx="3409">
                  <c:v>1000000</c:v>
                </c:pt>
                <c:pt idx="3410">
                  <c:v>1000000</c:v>
                </c:pt>
                <c:pt idx="3411">
                  <c:v>1000000</c:v>
                </c:pt>
                <c:pt idx="3412">
                  <c:v>1000000</c:v>
                </c:pt>
                <c:pt idx="3413">
                  <c:v>1000000</c:v>
                </c:pt>
                <c:pt idx="3414">
                  <c:v>1000000</c:v>
                </c:pt>
                <c:pt idx="3415">
                  <c:v>1000000</c:v>
                </c:pt>
                <c:pt idx="3416">
                  <c:v>1000000</c:v>
                </c:pt>
                <c:pt idx="3417">
                  <c:v>1000000</c:v>
                </c:pt>
                <c:pt idx="3418">
                  <c:v>1000000</c:v>
                </c:pt>
                <c:pt idx="3419">
                  <c:v>1000000</c:v>
                </c:pt>
                <c:pt idx="3420">
                  <c:v>1000000</c:v>
                </c:pt>
                <c:pt idx="3421">
                  <c:v>1000000</c:v>
                </c:pt>
                <c:pt idx="3422">
                  <c:v>1000000</c:v>
                </c:pt>
                <c:pt idx="3423">
                  <c:v>1000000</c:v>
                </c:pt>
                <c:pt idx="3424">
                  <c:v>1000000</c:v>
                </c:pt>
                <c:pt idx="3425">
                  <c:v>1000000</c:v>
                </c:pt>
                <c:pt idx="3426">
                  <c:v>1000000</c:v>
                </c:pt>
                <c:pt idx="3427">
                  <c:v>1000000</c:v>
                </c:pt>
                <c:pt idx="3428">
                  <c:v>1000000</c:v>
                </c:pt>
                <c:pt idx="3429">
                  <c:v>1000000</c:v>
                </c:pt>
                <c:pt idx="3430">
                  <c:v>300000</c:v>
                </c:pt>
                <c:pt idx="3431">
                  <c:v>300000</c:v>
                </c:pt>
                <c:pt idx="3432">
                  <c:v>300000</c:v>
                </c:pt>
                <c:pt idx="3433">
                  <c:v>300000</c:v>
                </c:pt>
                <c:pt idx="3434">
                  <c:v>300000</c:v>
                </c:pt>
                <c:pt idx="3435">
                  <c:v>300000</c:v>
                </c:pt>
                <c:pt idx="3436">
                  <c:v>300000</c:v>
                </c:pt>
                <c:pt idx="3437">
                  <c:v>300000</c:v>
                </c:pt>
                <c:pt idx="3438">
                  <c:v>300000</c:v>
                </c:pt>
                <c:pt idx="3439">
                  <c:v>300000</c:v>
                </c:pt>
                <c:pt idx="3440">
                  <c:v>300000</c:v>
                </c:pt>
                <c:pt idx="3441">
                  <c:v>300000</c:v>
                </c:pt>
                <c:pt idx="3442">
                  <c:v>300000</c:v>
                </c:pt>
                <c:pt idx="3443">
                  <c:v>300000</c:v>
                </c:pt>
                <c:pt idx="3444">
                  <c:v>300000</c:v>
                </c:pt>
                <c:pt idx="3445">
                  <c:v>300000</c:v>
                </c:pt>
                <c:pt idx="3446">
                  <c:v>300000</c:v>
                </c:pt>
                <c:pt idx="3447">
                  <c:v>300000</c:v>
                </c:pt>
                <c:pt idx="3448">
                  <c:v>300000</c:v>
                </c:pt>
                <c:pt idx="3449">
                  <c:v>300000</c:v>
                </c:pt>
                <c:pt idx="3450">
                  <c:v>300000</c:v>
                </c:pt>
                <c:pt idx="3451">
                  <c:v>300000</c:v>
                </c:pt>
                <c:pt idx="3452">
                  <c:v>300000</c:v>
                </c:pt>
                <c:pt idx="3453">
                  <c:v>300000</c:v>
                </c:pt>
                <c:pt idx="3454">
                  <c:v>300000</c:v>
                </c:pt>
                <c:pt idx="3455">
                  <c:v>300000</c:v>
                </c:pt>
                <c:pt idx="3456">
                  <c:v>300000</c:v>
                </c:pt>
                <c:pt idx="3457">
                  <c:v>300000</c:v>
                </c:pt>
                <c:pt idx="3458">
                  <c:v>300000</c:v>
                </c:pt>
                <c:pt idx="3459">
                  <c:v>300000</c:v>
                </c:pt>
                <c:pt idx="3460">
                  <c:v>300000</c:v>
                </c:pt>
                <c:pt idx="3461">
                  <c:v>300000</c:v>
                </c:pt>
                <c:pt idx="3462">
                  <c:v>300000</c:v>
                </c:pt>
                <c:pt idx="3463">
                  <c:v>300000</c:v>
                </c:pt>
                <c:pt idx="3464">
                  <c:v>300000</c:v>
                </c:pt>
                <c:pt idx="3465">
                  <c:v>300000</c:v>
                </c:pt>
                <c:pt idx="3466">
                  <c:v>300000</c:v>
                </c:pt>
                <c:pt idx="3467">
                  <c:v>300000</c:v>
                </c:pt>
                <c:pt idx="3468">
                  <c:v>300000</c:v>
                </c:pt>
                <c:pt idx="3469">
                  <c:v>300000</c:v>
                </c:pt>
                <c:pt idx="3470">
                  <c:v>300000</c:v>
                </c:pt>
                <c:pt idx="3471">
                  <c:v>300000</c:v>
                </c:pt>
                <c:pt idx="3472">
                  <c:v>300000</c:v>
                </c:pt>
                <c:pt idx="3473">
                  <c:v>300000</c:v>
                </c:pt>
                <c:pt idx="3474">
                  <c:v>300000</c:v>
                </c:pt>
                <c:pt idx="3475">
                  <c:v>300000</c:v>
                </c:pt>
                <c:pt idx="3476">
                  <c:v>300000</c:v>
                </c:pt>
                <c:pt idx="3477">
                  <c:v>300000</c:v>
                </c:pt>
                <c:pt idx="3478">
                  <c:v>300000</c:v>
                </c:pt>
                <c:pt idx="3479">
                  <c:v>300000</c:v>
                </c:pt>
                <c:pt idx="3480">
                  <c:v>300000</c:v>
                </c:pt>
                <c:pt idx="3481">
                  <c:v>300000</c:v>
                </c:pt>
                <c:pt idx="3482">
                  <c:v>300000</c:v>
                </c:pt>
                <c:pt idx="3483">
                  <c:v>300000</c:v>
                </c:pt>
                <c:pt idx="3484">
                  <c:v>300000</c:v>
                </c:pt>
                <c:pt idx="3485">
                  <c:v>300000</c:v>
                </c:pt>
                <c:pt idx="3486">
                  <c:v>300000</c:v>
                </c:pt>
                <c:pt idx="3487">
                  <c:v>300000</c:v>
                </c:pt>
                <c:pt idx="3488">
                  <c:v>300000</c:v>
                </c:pt>
                <c:pt idx="3489">
                  <c:v>300000</c:v>
                </c:pt>
                <c:pt idx="3490">
                  <c:v>300000</c:v>
                </c:pt>
                <c:pt idx="3491">
                  <c:v>300000</c:v>
                </c:pt>
                <c:pt idx="3492">
                  <c:v>300000</c:v>
                </c:pt>
                <c:pt idx="3493">
                  <c:v>300000</c:v>
                </c:pt>
                <c:pt idx="3494">
                  <c:v>300000</c:v>
                </c:pt>
                <c:pt idx="3495">
                  <c:v>300000</c:v>
                </c:pt>
                <c:pt idx="3496">
                  <c:v>300000</c:v>
                </c:pt>
                <c:pt idx="3497">
                  <c:v>300000</c:v>
                </c:pt>
                <c:pt idx="3498">
                  <c:v>300000</c:v>
                </c:pt>
                <c:pt idx="3499">
                  <c:v>300000</c:v>
                </c:pt>
                <c:pt idx="3500">
                  <c:v>300000</c:v>
                </c:pt>
                <c:pt idx="3501">
                  <c:v>300000</c:v>
                </c:pt>
                <c:pt idx="3502">
                  <c:v>300000</c:v>
                </c:pt>
                <c:pt idx="3503">
                  <c:v>300000</c:v>
                </c:pt>
                <c:pt idx="3504">
                  <c:v>300000</c:v>
                </c:pt>
                <c:pt idx="3505">
                  <c:v>300000</c:v>
                </c:pt>
                <c:pt idx="3506">
                  <c:v>300000</c:v>
                </c:pt>
                <c:pt idx="3507">
                  <c:v>300000</c:v>
                </c:pt>
                <c:pt idx="3508">
                  <c:v>300000</c:v>
                </c:pt>
                <c:pt idx="3509">
                  <c:v>300000</c:v>
                </c:pt>
                <c:pt idx="3510">
                  <c:v>300000</c:v>
                </c:pt>
                <c:pt idx="3511">
                  <c:v>300000</c:v>
                </c:pt>
                <c:pt idx="3512">
                  <c:v>300000</c:v>
                </c:pt>
                <c:pt idx="3513">
                  <c:v>300000</c:v>
                </c:pt>
                <c:pt idx="3514">
                  <c:v>300000</c:v>
                </c:pt>
                <c:pt idx="3515">
                  <c:v>300000</c:v>
                </c:pt>
                <c:pt idx="3516">
                  <c:v>300000</c:v>
                </c:pt>
                <c:pt idx="3517">
                  <c:v>400000</c:v>
                </c:pt>
                <c:pt idx="3518">
                  <c:v>400000</c:v>
                </c:pt>
                <c:pt idx="3519">
                  <c:v>400000</c:v>
                </c:pt>
                <c:pt idx="3520">
                  <c:v>1000000</c:v>
                </c:pt>
                <c:pt idx="3521">
                  <c:v>1000000</c:v>
                </c:pt>
                <c:pt idx="3522">
                  <c:v>1000000</c:v>
                </c:pt>
                <c:pt idx="3523">
                  <c:v>1000000</c:v>
                </c:pt>
                <c:pt idx="3524">
                  <c:v>1000000</c:v>
                </c:pt>
                <c:pt idx="3525">
                  <c:v>1000000</c:v>
                </c:pt>
                <c:pt idx="3526">
                  <c:v>1000000</c:v>
                </c:pt>
                <c:pt idx="3527">
                  <c:v>1000000</c:v>
                </c:pt>
                <c:pt idx="3528">
                  <c:v>1000000</c:v>
                </c:pt>
                <c:pt idx="3529">
                  <c:v>1000000</c:v>
                </c:pt>
                <c:pt idx="3530">
                  <c:v>1000000</c:v>
                </c:pt>
                <c:pt idx="3531">
                  <c:v>1000000</c:v>
                </c:pt>
                <c:pt idx="3532">
                  <c:v>1000000</c:v>
                </c:pt>
                <c:pt idx="3533">
                  <c:v>1000000</c:v>
                </c:pt>
                <c:pt idx="3534">
                  <c:v>1000000</c:v>
                </c:pt>
                <c:pt idx="3535">
                  <c:v>1000000</c:v>
                </c:pt>
                <c:pt idx="3536">
                  <c:v>1000000</c:v>
                </c:pt>
                <c:pt idx="3537">
                  <c:v>1000000</c:v>
                </c:pt>
                <c:pt idx="3538">
                  <c:v>1000000</c:v>
                </c:pt>
                <c:pt idx="3539">
                  <c:v>1000000</c:v>
                </c:pt>
                <c:pt idx="3540">
                  <c:v>1000000</c:v>
                </c:pt>
                <c:pt idx="3541">
                  <c:v>1000000</c:v>
                </c:pt>
                <c:pt idx="3542">
                  <c:v>1000000</c:v>
                </c:pt>
                <c:pt idx="3543">
                  <c:v>1000000</c:v>
                </c:pt>
                <c:pt idx="3544">
                  <c:v>1000000</c:v>
                </c:pt>
                <c:pt idx="3545">
                  <c:v>1000000</c:v>
                </c:pt>
                <c:pt idx="3546">
                  <c:v>1000000</c:v>
                </c:pt>
                <c:pt idx="3547">
                  <c:v>4137500</c:v>
                </c:pt>
                <c:pt idx="3548">
                  <c:v>4137500</c:v>
                </c:pt>
                <c:pt idx="3549">
                  <c:v>4137500</c:v>
                </c:pt>
                <c:pt idx="3550">
                  <c:v>4137500</c:v>
                </c:pt>
                <c:pt idx="3551">
                  <c:v>4137500</c:v>
                </c:pt>
                <c:pt idx="3552">
                  <c:v>4137500</c:v>
                </c:pt>
                <c:pt idx="3553">
                  <c:v>4137500</c:v>
                </c:pt>
                <c:pt idx="3554">
                  <c:v>4137500</c:v>
                </c:pt>
                <c:pt idx="3555">
                  <c:v>4137500</c:v>
                </c:pt>
                <c:pt idx="3556">
                  <c:v>4137500</c:v>
                </c:pt>
                <c:pt idx="3557">
                  <c:v>4137500</c:v>
                </c:pt>
                <c:pt idx="3558">
                  <c:v>4137500</c:v>
                </c:pt>
                <c:pt idx="3559">
                  <c:v>4137500</c:v>
                </c:pt>
                <c:pt idx="3560">
                  <c:v>4137500</c:v>
                </c:pt>
                <c:pt idx="3561">
                  <c:v>4137500</c:v>
                </c:pt>
                <c:pt idx="3562">
                  <c:v>4137500</c:v>
                </c:pt>
                <c:pt idx="3563">
                  <c:v>4137500</c:v>
                </c:pt>
                <c:pt idx="3564">
                  <c:v>4137500</c:v>
                </c:pt>
                <c:pt idx="3565">
                  <c:v>4137500</c:v>
                </c:pt>
                <c:pt idx="3566">
                  <c:v>4137500</c:v>
                </c:pt>
                <c:pt idx="3567">
                  <c:v>4137500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7A5-4CDE-9A12-EA88AC4771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3993952"/>
        <c:axId val="673987712"/>
      </c:scatterChart>
      <c:valAx>
        <c:axId val="6739939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000" dirty="0"/>
                  <a:t>PLAYER CONTRIBUTION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3987712"/>
        <c:crosses val="autoZero"/>
        <c:crossBetween val="midCat"/>
      </c:valAx>
      <c:valAx>
        <c:axId val="6739877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000" dirty="0"/>
                  <a:t>PLAYER MARKET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3993952"/>
        <c:crosses val="autoZero"/>
        <c:crossBetween val="midCat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b="1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aseline="0" dirty="0"/>
              <a:t>MINUTES PLAYED</a:t>
            </a:r>
            <a:r>
              <a:rPr lang="en-US" sz="2400" dirty="0"/>
              <a:t> AND MARKET VALUE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600341439620932"/>
          <c:y val="0.10889079473985137"/>
          <c:w val="0.84479304578078185"/>
          <c:h val="0.77051656064432772"/>
        </c:manualLayout>
      </c:layout>
      <c:scatterChart>
        <c:scatterStyle val="lineMarker"/>
        <c:varyColors val="0"/>
        <c:ser>
          <c:idx val="0"/>
          <c:order val="0"/>
          <c:tx>
            <c:strRef>
              <c:f>player_performance_corr!$I$1</c:f>
              <c:strCache>
                <c:ptCount val="1"/>
                <c:pt idx="0">
                  <c:v>market_value_in_eur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trendline>
            <c:spPr>
              <a:ln w="31750" cap="rnd">
                <a:solidFill>
                  <a:schemeClr val="accent2"/>
                </a:solidFill>
              </a:ln>
              <a:effectLst/>
            </c:spPr>
            <c:trendlineType val="linear"/>
            <c:dispRSqr val="0"/>
            <c:dispEq val="0"/>
          </c:trendline>
          <c:xVal>
            <c:numRef>
              <c:f>player_performance_corr!$H$2:$H$3569</c:f>
              <c:numCache>
                <c:formatCode>General</c:formatCode>
                <c:ptCount val="3568"/>
                <c:pt idx="0">
                  <c:v>120</c:v>
                </c:pt>
                <c:pt idx="1">
                  <c:v>90</c:v>
                </c:pt>
                <c:pt idx="2">
                  <c:v>8</c:v>
                </c:pt>
                <c:pt idx="3">
                  <c:v>23</c:v>
                </c:pt>
                <c:pt idx="4">
                  <c:v>90</c:v>
                </c:pt>
                <c:pt idx="5">
                  <c:v>90</c:v>
                </c:pt>
                <c:pt idx="6">
                  <c:v>20</c:v>
                </c:pt>
                <c:pt idx="7">
                  <c:v>90</c:v>
                </c:pt>
                <c:pt idx="8">
                  <c:v>38</c:v>
                </c:pt>
                <c:pt idx="9">
                  <c:v>5</c:v>
                </c:pt>
                <c:pt idx="10">
                  <c:v>90</c:v>
                </c:pt>
                <c:pt idx="11">
                  <c:v>90</c:v>
                </c:pt>
                <c:pt idx="12">
                  <c:v>62</c:v>
                </c:pt>
                <c:pt idx="13">
                  <c:v>90</c:v>
                </c:pt>
                <c:pt idx="14">
                  <c:v>90</c:v>
                </c:pt>
                <c:pt idx="15">
                  <c:v>90</c:v>
                </c:pt>
                <c:pt idx="16">
                  <c:v>90</c:v>
                </c:pt>
                <c:pt idx="17">
                  <c:v>90</c:v>
                </c:pt>
                <c:pt idx="18">
                  <c:v>90</c:v>
                </c:pt>
                <c:pt idx="19">
                  <c:v>90</c:v>
                </c:pt>
                <c:pt idx="20">
                  <c:v>20</c:v>
                </c:pt>
                <c:pt idx="21">
                  <c:v>6</c:v>
                </c:pt>
                <c:pt idx="22">
                  <c:v>120</c:v>
                </c:pt>
                <c:pt idx="23">
                  <c:v>35</c:v>
                </c:pt>
                <c:pt idx="24">
                  <c:v>90</c:v>
                </c:pt>
                <c:pt idx="25">
                  <c:v>90</c:v>
                </c:pt>
                <c:pt idx="26">
                  <c:v>90</c:v>
                </c:pt>
                <c:pt idx="27">
                  <c:v>90</c:v>
                </c:pt>
                <c:pt idx="28">
                  <c:v>90</c:v>
                </c:pt>
                <c:pt idx="29">
                  <c:v>90</c:v>
                </c:pt>
                <c:pt idx="30">
                  <c:v>90</c:v>
                </c:pt>
                <c:pt idx="31">
                  <c:v>90</c:v>
                </c:pt>
                <c:pt idx="32">
                  <c:v>90</c:v>
                </c:pt>
                <c:pt idx="33">
                  <c:v>90</c:v>
                </c:pt>
                <c:pt idx="34">
                  <c:v>90</c:v>
                </c:pt>
                <c:pt idx="35">
                  <c:v>90</c:v>
                </c:pt>
                <c:pt idx="36">
                  <c:v>90</c:v>
                </c:pt>
                <c:pt idx="37">
                  <c:v>90</c:v>
                </c:pt>
                <c:pt idx="38">
                  <c:v>90</c:v>
                </c:pt>
                <c:pt idx="39">
                  <c:v>90</c:v>
                </c:pt>
                <c:pt idx="40">
                  <c:v>90</c:v>
                </c:pt>
                <c:pt idx="41">
                  <c:v>90</c:v>
                </c:pt>
                <c:pt idx="42">
                  <c:v>90</c:v>
                </c:pt>
                <c:pt idx="43">
                  <c:v>55</c:v>
                </c:pt>
                <c:pt idx="44">
                  <c:v>90</c:v>
                </c:pt>
                <c:pt idx="45">
                  <c:v>4</c:v>
                </c:pt>
                <c:pt idx="46">
                  <c:v>6</c:v>
                </c:pt>
                <c:pt idx="47">
                  <c:v>1</c:v>
                </c:pt>
                <c:pt idx="48">
                  <c:v>90</c:v>
                </c:pt>
                <c:pt idx="49">
                  <c:v>1</c:v>
                </c:pt>
                <c:pt idx="50">
                  <c:v>90</c:v>
                </c:pt>
                <c:pt idx="51">
                  <c:v>90</c:v>
                </c:pt>
                <c:pt idx="52">
                  <c:v>90</c:v>
                </c:pt>
                <c:pt idx="53">
                  <c:v>90</c:v>
                </c:pt>
                <c:pt idx="54">
                  <c:v>90</c:v>
                </c:pt>
                <c:pt idx="55">
                  <c:v>90</c:v>
                </c:pt>
                <c:pt idx="56">
                  <c:v>90</c:v>
                </c:pt>
                <c:pt idx="57">
                  <c:v>90</c:v>
                </c:pt>
                <c:pt idx="58">
                  <c:v>90</c:v>
                </c:pt>
                <c:pt idx="59">
                  <c:v>90</c:v>
                </c:pt>
                <c:pt idx="60">
                  <c:v>90</c:v>
                </c:pt>
                <c:pt idx="61">
                  <c:v>90</c:v>
                </c:pt>
                <c:pt idx="62">
                  <c:v>90</c:v>
                </c:pt>
                <c:pt idx="63">
                  <c:v>90</c:v>
                </c:pt>
                <c:pt idx="64">
                  <c:v>90</c:v>
                </c:pt>
                <c:pt idx="65">
                  <c:v>90</c:v>
                </c:pt>
                <c:pt idx="66">
                  <c:v>90</c:v>
                </c:pt>
                <c:pt idx="67">
                  <c:v>90</c:v>
                </c:pt>
                <c:pt idx="68">
                  <c:v>90</c:v>
                </c:pt>
                <c:pt idx="69">
                  <c:v>90</c:v>
                </c:pt>
                <c:pt idx="70">
                  <c:v>90</c:v>
                </c:pt>
                <c:pt idx="71">
                  <c:v>90</c:v>
                </c:pt>
                <c:pt idx="72">
                  <c:v>90</c:v>
                </c:pt>
                <c:pt idx="73">
                  <c:v>90</c:v>
                </c:pt>
                <c:pt idx="74">
                  <c:v>46</c:v>
                </c:pt>
                <c:pt idx="75">
                  <c:v>90</c:v>
                </c:pt>
                <c:pt idx="76">
                  <c:v>90</c:v>
                </c:pt>
                <c:pt idx="77">
                  <c:v>90</c:v>
                </c:pt>
                <c:pt idx="78">
                  <c:v>90</c:v>
                </c:pt>
                <c:pt idx="79">
                  <c:v>90</c:v>
                </c:pt>
                <c:pt idx="80">
                  <c:v>90</c:v>
                </c:pt>
                <c:pt idx="81">
                  <c:v>90</c:v>
                </c:pt>
                <c:pt idx="82">
                  <c:v>90</c:v>
                </c:pt>
                <c:pt idx="83">
                  <c:v>90</c:v>
                </c:pt>
                <c:pt idx="84">
                  <c:v>90</c:v>
                </c:pt>
                <c:pt idx="85">
                  <c:v>90</c:v>
                </c:pt>
                <c:pt idx="86">
                  <c:v>90</c:v>
                </c:pt>
                <c:pt idx="87">
                  <c:v>90</c:v>
                </c:pt>
                <c:pt idx="88">
                  <c:v>120</c:v>
                </c:pt>
                <c:pt idx="89">
                  <c:v>90</c:v>
                </c:pt>
                <c:pt idx="90">
                  <c:v>90</c:v>
                </c:pt>
                <c:pt idx="91">
                  <c:v>90</c:v>
                </c:pt>
                <c:pt idx="92">
                  <c:v>90</c:v>
                </c:pt>
                <c:pt idx="93">
                  <c:v>90</c:v>
                </c:pt>
                <c:pt idx="94">
                  <c:v>90</c:v>
                </c:pt>
                <c:pt idx="95">
                  <c:v>90</c:v>
                </c:pt>
                <c:pt idx="96">
                  <c:v>90</c:v>
                </c:pt>
                <c:pt idx="97">
                  <c:v>90</c:v>
                </c:pt>
                <c:pt idx="98">
                  <c:v>90</c:v>
                </c:pt>
                <c:pt idx="99">
                  <c:v>90</c:v>
                </c:pt>
                <c:pt idx="100">
                  <c:v>45</c:v>
                </c:pt>
                <c:pt idx="101">
                  <c:v>37</c:v>
                </c:pt>
                <c:pt idx="102">
                  <c:v>90</c:v>
                </c:pt>
                <c:pt idx="103">
                  <c:v>90</c:v>
                </c:pt>
                <c:pt idx="104">
                  <c:v>90</c:v>
                </c:pt>
                <c:pt idx="105">
                  <c:v>70</c:v>
                </c:pt>
                <c:pt idx="106">
                  <c:v>90</c:v>
                </c:pt>
                <c:pt idx="107">
                  <c:v>90</c:v>
                </c:pt>
                <c:pt idx="108">
                  <c:v>90</c:v>
                </c:pt>
                <c:pt idx="109">
                  <c:v>29</c:v>
                </c:pt>
                <c:pt idx="110">
                  <c:v>90</c:v>
                </c:pt>
                <c:pt idx="111">
                  <c:v>90</c:v>
                </c:pt>
                <c:pt idx="112">
                  <c:v>90</c:v>
                </c:pt>
                <c:pt idx="113">
                  <c:v>90</c:v>
                </c:pt>
                <c:pt idx="114">
                  <c:v>90</c:v>
                </c:pt>
                <c:pt idx="115">
                  <c:v>90</c:v>
                </c:pt>
                <c:pt idx="116">
                  <c:v>90</c:v>
                </c:pt>
                <c:pt idx="117">
                  <c:v>90</c:v>
                </c:pt>
                <c:pt idx="118">
                  <c:v>90</c:v>
                </c:pt>
                <c:pt idx="119">
                  <c:v>90</c:v>
                </c:pt>
                <c:pt idx="120">
                  <c:v>90</c:v>
                </c:pt>
                <c:pt idx="121">
                  <c:v>90</c:v>
                </c:pt>
                <c:pt idx="122">
                  <c:v>90</c:v>
                </c:pt>
                <c:pt idx="123">
                  <c:v>90</c:v>
                </c:pt>
                <c:pt idx="124">
                  <c:v>90</c:v>
                </c:pt>
                <c:pt idx="125">
                  <c:v>90</c:v>
                </c:pt>
                <c:pt idx="126">
                  <c:v>90</c:v>
                </c:pt>
                <c:pt idx="127">
                  <c:v>90</c:v>
                </c:pt>
                <c:pt idx="128">
                  <c:v>90</c:v>
                </c:pt>
                <c:pt idx="129">
                  <c:v>90</c:v>
                </c:pt>
                <c:pt idx="130">
                  <c:v>90</c:v>
                </c:pt>
                <c:pt idx="131">
                  <c:v>90</c:v>
                </c:pt>
                <c:pt idx="132">
                  <c:v>90</c:v>
                </c:pt>
                <c:pt idx="133">
                  <c:v>90</c:v>
                </c:pt>
                <c:pt idx="134">
                  <c:v>90</c:v>
                </c:pt>
                <c:pt idx="135">
                  <c:v>90</c:v>
                </c:pt>
                <c:pt idx="136">
                  <c:v>90</c:v>
                </c:pt>
                <c:pt idx="137">
                  <c:v>90</c:v>
                </c:pt>
                <c:pt idx="138">
                  <c:v>90</c:v>
                </c:pt>
                <c:pt idx="139">
                  <c:v>90</c:v>
                </c:pt>
                <c:pt idx="140">
                  <c:v>90</c:v>
                </c:pt>
                <c:pt idx="141">
                  <c:v>90</c:v>
                </c:pt>
                <c:pt idx="142">
                  <c:v>90</c:v>
                </c:pt>
                <c:pt idx="143">
                  <c:v>120</c:v>
                </c:pt>
                <c:pt idx="144">
                  <c:v>90</c:v>
                </c:pt>
                <c:pt idx="145">
                  <c:v>90</c:v>
                </c:pt>
                <c:pt idx="146">
                  <c:v>90</c:v>
                </c:pt>
                <c:pt idx="147">
                  <c:v>90</c:v>
                </c:pt>
                <c:pt idx="148">
                  <c:v>90</c:v>
                </c:pt>
                <c:pt idx="149">
                  <c:v>90</c:v>
                </c:pt>
                <c:pt idx="150">
                  <c:v>90</c:v>
                </c:pt>
                <c:pt idx="151">
                  <c:v>90</c:v>
                </c:pt>
                <c:pt idx="152">
                  <c:v>90</c:v>
                </c:pt>
                <c:pt idx="153">
                  <c:v>90</c:v>
                </c:pt>
                <c:pt idx="154">
                  <c:v>90</c:v>
                </c:pt>
                <c:pt idx="155">
                  <c:v>90</c:v>
                </c:pt>
                <c:pt idx="156">
                  <c:v>90</c:v>
                </c:pt>
                <c:pt idx="157">
                  <c:v>90</c:v>
                </c:pt>
                <c:pt idx="158">
                  <c:v>90</c:v>
                </c:pt>
                <c:pt idx="159">
                  <c:v>90</c:v>
                </c:pt>
                <c:pt idx="160">
                  <c:v>90</c:v>
                </c:pt>
                <c:pt idx="161">
                  <c:v>90</c:v>
                </c:pt>
                <c:pt idx="162">
                  <c:v>90</c:v>
                </c:pt>
                <c:pt idx="163">
                  <c:v>90</c:v>
                </c:pt>
                <c:pt idx="164">
                  <c:v>90</c:v>
                </c:pt>
                <c:pt idx="165">
                  <c:v>90</c:v>
                </c:pt>
                <c:pt idx="166">
                  <c:v>82</c:v>
                </c:pt>
                <c:pt idx="167">
                  <c:v>90</c:v>
                </c:pt>
                <c:pt idx="168">
                  <c:v>90</c:v>
                </c:pt>
                <c:pt idx="169">
                  <c:v>90</c:v>
                </c:pt>
                <c:pt idx="170">
                  <c:v>90</c:v>
                </c:pt>
                <c:pt idx="171">
                  <c:v>90</c:v>
                </c:pt>
                <c:pt idx="172">
                  <c:v>74</c:v>
                </c:pt>
                <c:pt idx="173">
                  <c:v>70</c:v>
                </c:pt>
                <c:pt idx="174">
                  <c:v>90</c:v>
                </c:pt>
                <c:pt idx="175">
                  <c:v>28</c:v>
                </c:pt>
                <c:pt idx="176">
                  <c:v>90</c:v>
                </c:pt>
                <c:pt idx="177">
                  <c:v>56</c:v>
                </c:pt>
                <c:pt idx="178">
                  <c:v>17</c:v>
                </c:pt>
                <c:pt idx="179">
                  <c:v>90</c:v>
                </c:pt>
                <c:pt idx="180">
                  <c:v>61</c:v>
                </c:pt>
                <c:pt idx="181">
                  <c:v>90</c:v>
                </c:pt>
                <c:pt idx="182">
                  <c:v>80</c:v>
                </c:pt>
                <c:pt idx="183">
                  <c:v>90</c:v>
                </c:pt>
                <c:pt idx="184">
                  <c:v>90</c:v>
                </c:pt>
                <c:pt idx="185">
                  <c:v>90</c:v>
                </c:pt>
                <c:pt idx="186">
                  <c:v>82</c:v>
                </c:pt>
                <c:pt idx="187">
                  <c:v>90</c:v>
                </c:pt>
                <c:pt idx="188">
                  <c:v>90</c:v>
                </c:pt>
                <c:pt idx="189">
                  <c:v>90</c:v>
                </c:pt>
                <c:pt idx="190">
                  <c:v>45</c:v>
                </c:pt>
                <c:pt idx="191">
                  <c:v>90</c:v>
                </c:pt>
                <c:pt idx="192">
                  <c:v>70</c:v>
                </c:pt>
                <c:pt idx="193">
                  <c:v>57</c:v>
                </c:pt>
                <c:pt idx="194">
                  <c:v>90</c:v>
                </c:pt>
                <c:pt idx="195">
                  <c:v>12</c:v>
                </c:pt>
                <c:pt idx="196">
                  <c:v>59</c:v>
                </c:pt>
                <c:pt idx="197">
                  <c:v>9</c:v>
                </c:pt>
                <c:pt idx="198">
                  <c:v>63</c:v>
                </c:pt>
                <c:pt idx="199">
                  <c:v>50</c:v>
                </c:pt>
                <c:pt idx="200">
                  <c:v>7</c:v>
                </c:pt>
                <c:pt idx="201">
                  <c:v>26</c:v>
                </c:pt>
                <c:pt idx="202">
                  <c:v>72</c:v>
                </c:pt>
                <c:pt idx="203">
                  <c:v>64</c:v>
                </c:pt>
                <c:pt idx="204">
                  <c:v>66</c:v>
                </c:pt>
                <c:pt idx="205">
                  <c:v>87</c:v>
                </c:pt>
                <c:pt idx="206">
                  <c:v>1</c:v>
                </c:pt>
                <c:pt idx="207">
                  <c:v>69</c:v>
                </c:pt>
                <c:pt idx="208">
                  <c:v>45</c:v>
                </c:pt>
                <c:pt idx="209">
                  <c:v>90</c:v>
                </c:pt>
                <c:pt idx="210">
                  <c:v>90</c:v>
                </c:pt>
                <c:pt idx="211">
                  <c:v>67</c:v>
                </c:pt>
                <c:pt idx="212">
                  <c:v>66</c:v>
                </c:pt>
                <c:pt idx="213">
                  <c:v>28</c:v>
                </c:pt>
                <c:pt idx="214">
                  <c:v>37</c:v>
                </c:pt>
                <c:pt idx="215">
                  <c:v>65</c:v>
                </c:pt>
                <c:pt idx="216">
                  <c:v>90</c:v>
                </c:pt>
                <c:pt idx="217">
                  <c:v>77</c:v>
                </c:pt>
                <c:pt idx="218">
                  <c:v>57</c:v>
                </c:pt>
                <c:pt idx="219">
                  <c:v>1</c:v>
                </c:pt>
                <c:pt idx="220">
                  <c:v>15</c:v>
                </c:pt>
                <c:pt idx="221">
                  <c:v>6</c:v>
                </c:pt>
                <c:pt idx="222">
                  <c:v>1</c:v>
                </c:pt>
                <c:pt idx="223">
                  <c:v>11</c:v>
                </c:pt>
                <c:pt idx="224">
                  <c:v>13</c:v>
                </c:pt>
                <c:pt idx="225">
                  <c:v>28</c:v>
                </c:pt>
                <c:pt idx="226">
                  <c:v>12</c:v>
                </c:pt>
                <c:pt idx="227">
                  <c:v>20</c:v>
                </c:pt>
                <c:pt idx="228">
                  <c:v>90</c:v>
                </c:pt>
                <c:pt idx="229">
                  <c:v>90</c:v>
                </c:pt>
                <c:pt idx="230">
                  <c:v>8</c:v>
                </c:pt>
                <c:pt idx="231">
                  <c:v>45</c:v>
                </c:pt>
                <c:pt idx="232">
                  <c:v>21</c:v>
                </c:pt>
                <c:pt idx="233">
                  <c:v>26</c:v>
                </c:pt>
                <c:pt idx="234">
                  <c:v>63</c:v>
                </c:pt>
                <c:pt idx="235">
                  <c:v>16</c:v>
                </c:pt>
                <c:pt idx="236">
                  <c:v>16</c:v>
                </c:pt>
                <c:pt idx="237">
                  <c:v>90</c:v>
                </c:pt>
                <c:pt idx="238">
                  <c:v>23</c:v>
                </c:pt>
                <c:pt idx="239">
                  <c:v>31</c:v>
                </c:pt>
                <c:pt idx="240">
                  <c:v>13</c:v>
                </c:pt>
                <c:pt idx="241">
                  <c:v>9</c:v>
                </c:pt>
                <c:pt idx="242">
                  <c:v>12</c:v>
                </c:pt>
                <c:pt idx="243">
                  <c:v>12</c:v>
                </c:pt>
                <c:pt idx="244">
                  <c:v>78</c:v>
                </c:pt>
                <c:pt idx="245">
                  <c:v>19</c:v>
                </c:pt>
                <c:pt idx="246">
                  <c:v>15</c:v>
                </c:pt>
                <c:pt idx="247">
                  <c:v>68</c:v>
                </c:pt>
                <c:pt idx="248">
                  <c:v>6</c:v>
                </c:pt>
                <c:pt idx="249">
                  <c:v>10</c:v>
                </c:pt>
                <c:pt idx="250">
                  <c:v>11</c:v>
                </c:pt>
                <c:pt idx="251">
                  <c:v>7</c:v>
                </c:pt>
                <c:pt idx="252">
                  <c:v>12</c:v>
                </c:pt>
                <c:pt idx="253">
                  <c:v>90</c:v>
                </c:pt>
                <c:pt idx="254">
                  <c:v>90</c:v>
                </c:pt>
                <c:pt idx="255">
                  <c:v>80</c:v>
                </c:pt>
                <c:pt idx="256">
                  <c:v>83</c:v>
                </c:pt>
                <c:pt idx="257">
                  <c:v>76</c:v>
                </c:pt>
                <c:pt idx="258">
                  <c:v>84</c:v>
                </c:pt>
                <c:pt idx="259">
                  <c:v>60</c:v>
                </c:pt>
                <c:pt idx="260">
                  <c:v>16</c:v>
                </c:pt>
                <c:pt idx="261">
                  <c:v>45</c:v>
                </c:pt>
                <c:pt idx="262">
                  <c:v>82</c:v>
                </c:pt>
                <c:pt idx="263">
                  <c:v>58</c:v>
                </c:pt>
                <c:pt idx="264">
                  <c:v>16</c:v>
                </c:pt>
                <c:pt idx="265">
                  <c:v>23</c:v>
                </c:pt>
                <c:pt idx="266">
                  <c:v>84</c:v>
                </c:pt>
                <c:pt idx="267">
                  <c:v>31</c:v>
                </c:pt>
                <c:pt idx="268">
                  <c:v>90</c:v>
                </c:pt>
                <c:pt idx="269">
                  <c:v>90</c:v>
                </c:pt>
                <c:pt idx="270">
                  <c:v>90</c:v>
                </c:pt>
                <c:pt idx="271">
                  <c:v>90</c:v>
                </c:pt>
                <c:pt idx="272">
                  <c:v>90</c:v>
                </c:pt>
                <c:pt idx="273">
                  <c:v>90</c:v>
                </c:pt>
                <c:pt idx="274">
                  <c:v>90</c:v>
                </c:pt>
                <c:pt idx="275">
                  <c:v>90</c:v>
                </c:pt>
                <c:pt idx="276">
                  <c:v>90</c:v>
                </c:pt>
                <c:pt idx="277">
                  <c:v>90</c:v>
                </c:pt>
                <c:pt idx="278">
                  <c:v>84</c:v>
                </c:pt>
                <c:pt idx="279">
                  <c:v>85</c:v>
                </c:pt>
                <c:pt idx="280">
                  <c:v>90</c:v>
                </c:pt>
                <c:pt idx="281">
                  <c:v>90</c:v>
                </c:pt>
                <c:pt idx="282">
                  <c:v>90</c:v>
                </c:pt>
                <c:pt idx="283">
                  <c:v>90</c:v>
                </c:pt>
                <c:pt idx="284">
                  <c:v>90</c:v>
                </c:pt>
                <c:pt idx="285">
                  <c:v>90</c:v>
                </c:pt>
                <c:pt idx="286">
                  <c:v>87</c:v>
                </c:pt>
                <c:pt idx="287">
                  <c:v>90</c:v>
                </c:pt>
                <c:pt idx="288">
                  <c:v>90</c:v>
                </c:pt>
                <c:pt idx="289">
                  <c:v>84</c:v>
                </c:pt>
                <c:pt idx="290">
                  <c:v>90</c:v>
                </c:pt>
                <c:pt idx="291">
                  <c:v>89</c:v>
                </c:pt>
                <c:pt idx="292">
                  <c:v>79</c:v>
                </c:pt>
                <c:pt idx="293">
                  <c:v>90</c:v>
                </c:pt>
                <c:pt idx="294">
                  <c:v>56</c:v>
                </c:pt>
                <c:pt idx="295">
                  <c:v>21</c:v>
                </c:pt>
                <c:pt idx="296">
                  <c:v>82</c:v>
                </c:pt>
                <c:pt idx="297">
                  <c:v>87</c:v>
                </c:pt>
                <c:pt idx="298">
                  <c:v>74</c:v>
                </c:pt>
                <c:pt idx="299">
                  <c:v>24</c:v>
                </c:pt>
                <c:pt idx="300">
                  <c:v>77</c:v>
                </c:pt>
                <c:pt idx="301">
                  <c:v>90</c:v>
                </c:pt>
                <c:pt idx="302">
                  <c:v>54</c:v>
                </c:pt>
                <c:pt idx="303">
                  <c:v>36</c:v>
                </c:pt>
                <c:pt idx="304">
                  <c:v>13</c:v>
                </c:pt>
                <c:pt idx="305">
                  <c:v>25</c:v>
                </c:pt>
                <c:pt idx="306">
                  <c:v>34</c:v>
                </c:pt>
                <c:pt idx="307">
                  <c:v>77</c:v>
                </c:pt>
                <c:pt idx="308">
                  <c:v>90</c:v>
                </c:pt>
                <c:pt idx="309">
                  <c:v>71</c:v>
                </c:pt>
                <c:pt idx="310">
                  <c:v>26</c:v>
                </c:pt>
                <c:pt idx="311">
                  <c:v>45</c:v>
                </c:pt>
                <c:pt idx="312">
                  <c:v>25</c:v>
                </c:pt>
                <c:pt idx="313">
                  <c:v>31</c:v>
                </c:pt>
                <c:pt idx="314">
                  <c:v>45</c:v>
                </c:pt>
                <c:pt idx="315">
                  <c:v>77</c:v>
                </c:pt>
                <c:pt idx="316">
                  <c:v>61</c:v>
                </c:pt>
                <c:pt idx="317">
                  <c:v>90</c:v>
                </c:pt>
                <c:pt idx="318">
                  <c:v>45</c:v>
                </c:pt>
                <c:pt idx="319">
                  <c:v>90</c:v>
                </c:pt>
                <c:pt idx="320">
                  <c:v>87</c:v>
                </c:pt>
                <c:pt idx="321">
                  <c:v>90</c:v>
                </c:pt>
                <c:pt idx="322">
                  <c:v>90</c:v>
                </c:pt>
                <c:pt idx="323">
                  <c:v>1</c:v>
                </c:pt>
                <c:pt idx="324">
                  <c:v>90</c:v>
                </c:pt>
                <c:pt idx="325">
                  <c:v>90</c:v>
                </c:pt>
                <c:pt idx="326">
                  <c:v>63</c:v>
                </c:pt>
                <c:pt idx="327">
                  <c:v>45</c:v>
                </c:pt>
                <c:pt idx="328">
                  <c:v>27</c:v>
                </c:pt>
                <c:pt idx="329">
                  <c:v>23</c:v>
                </c:pt>
                <c:pt idx="330">
                  <c:v>25</c:v>
                </c:pt>
                <c:pt idx="331">
                  <c:v>90</c:v>
                </c:pt>
                <c:pt idx="332">
                  <c:v>79</c:v>
                </c:pt>
                <c:pt idx="333">
                  <c:v>72</c:v>
                </c:pt>
                <c:pt idx="334">
                  <c:v>38</c:v>
                </c:pt>
                <c:pt idx="335">
                  <c:v>28</c:v>
                </c:pt>
                <c:pt idx="336">
                  <c:v>9</c:v>
                </c:pt>
                <c:pt idx="337">
                  <c:v>65</c:v>
                </c:pt>
                <c:pt idx="338">
                  <c:v>37</c:v>
                </c:pt>
                <c:pt idx="339">
                  <c:v>35</c:v>
                </c:pt>
                <c:pt idx="340">
                  <c:v>62</c:v>
                </c:pt>
                <c:pt idx="341">
                  <c:v>90</c:v>
                </c:pt>
                <c:pt idx="342">
                  <c:v>77</c:v>
                </c:pt>
                <c:pt idx="343">
                  <c:v>80</c:v>
                </c:pt>
                <c:pt idx="344">
                  <c:v>90</c:v>
                </c:pt>
                <c:pt idx="345">
                  <c:v>65</c:v>
                </c:pt>
                <c:pt idx="346">
                  <c:v>86</c:v>
                </c:pt>
                <c:pt idx="347">
                  <c:v>74</c:v>
                </c:pt>
                <c:pt idx="348">
                  <c:v>7</c:v>
                </c:pt>
                <c:pt idx="349">
                  <c:v>23</c:v>
                </c:pt>
                <c:pt idx="350">
                  <c:v>83</c:v>
                </c:pt>
                <c:pt idx="351">
                  <c:v>35</c:v>
                </c:pt>
                <c:pt idx="352">
                  <c:v>13</c:v>
                </c:pt>
                <c:pt idx="353">
                  <c:v>11</c:v>
                </c:pt>
                <c:pt idx="354">
                  <c:v>45</c:v>
                </c:pt>
                <c:pt idx="355">
                  <c:v>16</c:v>
                </c:pt>
                <c:pt idx="356">
                  <c:v>90</c:v>
                </c:pt>
                <c:pt idx="357">
                  <c:v>77</c:v>
                </c:pt>
                <c:pt idx="358">
                  <c:v>90</c:v>
                </c:pt>
                <c:pt idx="359">
                  <c:v>90</c:v>
                </c:pt>
                <c:pt idx="360">
                  <c:v>90</c:v>
                </c:pt>
                <c:pt idx="361">
                  <c:v>90</c:v>
                </c:pt>
                <c:pt idx="362">
                  <c:v>90</c:v>
                </c:pt>
                <c:pt idx="363">
                  <c:v>90</c:v>
                </c:pt>
                <c:pt idx="364">
                  <c:v>90</c:v>
                </c:pt>
                <c:pt idx="365">
                  <c:v>10</c:v>
                </c:pt>
                <c:pt idx="366">
                  <c:v>9</c:v>
                </c:pt>
                <c:pt idx="367">
                  <c:v>6</c:v>
                </c:pt>
                <c:pt idx="368">
                  <c:v>90</c:v>
                </c:pt>
                <c:pt idx="369">
                  <c:v>73</c:v>
                </c:pt>
                <c:pt idx="370">
                  <c:v>2</c:v>
                </c:pt>
                <c:pt idx="371">
                  <c:v>67</c:v>
                </c:pt>
                <c:pt idx="372">
                  <c:v>90</c:v>
                </c:pt>
                <c:pt idx="373">
                  <c:v>90</c:v>
                </c:pt>
                <c:pt idx="374">
                  <c:v>90</c:v>
                </c:pt>
                <c:pt idx="375">
                  <c:v>90</c:v>
                </c:pt>
                <c:pt idx="376">
                  <c:v>90</c:v>
                </c:pt>
                <c:pt idx="377">
                  <c:v>90</c:v>
                </c:pt>
                <c:pt idx="378">
                  <c:v>90</c:v>
                </c:pt>
                <c:pt idx="379">
                  <c:v>68</c:v>
                </c:pt>
                <c:pt idx="380">
                  <c:v>90</c:v>
                </c:pt>
                <c:pt idx="381">
                  <c:v>90</c:v>
                </c:pt>
                <c:pt idx="382">
                  <c:v>90</c:v>
                </c:pt>
                <c:pt idx="383">
                  <c:v>120</c:v>
                </c:pt>
                <c:pt idx="384">
                  <c:v>90</c:v>
                </c:pt>
                <c:pt idx="385">
                  <c:v>90</c:v>
                </c:pt>
                <c:pt idx="386">
                  <c:v>90</c:v>
                </c:pt>
                <c:pt idx="387">
                  <c:v>90</c:v>
                </c:pt>
                <c:pt idx="388">
                  <c:v>66</c:v>
                </c:pt>
                <c:pt idx="389">
                  <c:v>22</c:v>
                </c:pt>
                <c:pt idx="390">
                  <c:v>90</c:v>
                </c:pt>
                <c:pt idx="391">
                  <c:v>51</c:v>
                </c:pt>
                <c:pt idx="392">
                  <c:v>22</c:v>
                </c:pt>
                <c:pt idx="393">
                  <c:v>90</c:v>
                </c:pt>
                <c:pt idx="394">
                  <c:v>90</c:v>
                </c:pt>
                <c:pt idx="395">
                  <c:v>90</c:v>
                </c:pt>
                <c:pt idx="396">
                  <c:v>18</c:v>
                </c:pt>
                <c:pt idx="397">
                  <c:v>90</c:v>
                </c:pt>
                <c:pt idx="398">
                  <c:v>90</c:v>
                </c:pt>
                <c:pt idx="399">
                  <c:v>13</c:v>
                </c:pt>
                <c:pt idx="400">
                  <c:v>90</c:v>
                </c:pt>
                <c:pt idx="401">
                  <c:v>90</c:v>
                </c:pt>
                <c:pt idx="402">
                  <c:v>90</c:v>
                </c:pt>
                <c:pt idx="403">
                  <c:v>90</c:v>
                </c:pt>
                <c:pt idx="404">
                  <c:v>18</c:v>
                </c:pt>
                <c:pt idx="405">
                  <c:v>12</c:v>
                </c:pt>
                <c:pt idx="406">
                  <c:v>9</c:v>
                </c:pt>
                <c:pt idx="407">
                  <c:v>90</c:v>
                </c:pt>
                <c:pt idx="408">
                  <c:v>57</c:v>
                </c:pt>
                <c:pt idx="409">
                  <c:v>9</c:v>
                </c:pt>
                <c:pt idx="410">
                  <c:v>90</c:v>
                </c:pt>
                <c:pt idx="411">
                  <c:v>1</c:v>
                </c:pt>
                <c:pt idx="412">
                  <c:v>90</c:v>
                </c:pt>
                <c:pt idx="413">
                  <c:v>90</c:v>
                </c:pt>
                <c:pt idx="414">
                  <c:v>120</c:v>
                </c:pt>
                <c:pt idx="415">
                  <c:v>90</c:v>
                </c:pt>
                <c:pt idx="416">
                  <c:v>90</c:v>
                </c:pt>
                <c:pt idx="417">
                  <c:v>90</c:v>
                </c:pt>
                <c:pt idx="418">
                  <c:v>70</c:v>
                </c:pt>
                <c:pt idx="419">
                  <c:v>90</c:v>
                </c:pt>
                <c:pt idx="420">
                  <c:v>90</c:v>
                </c:pt>
                <c:pt idx="421">
                  <c:v>90</c:v>
                </c:pt>
                <c:pt idx="422">
                  <c:v>90</c:v>
                </c:pt>
                <c:pt idx="423">
                  <c:v>90</c:v>
                </c:pt>
                <c:pt idx="424">
                  <c:v>90</c:v>
                </c:pt>
                <c:pt idx="425">
                  <c:v>90</c:v>
                </c:pt>
                <c:pt idx="426">
                  <c:v>90</c:v>
                </c:pt>
                <c:pt idx="427">
                  <c:v>90</c:v>
                </c:pt>
                <c:pt idx="428">
                  <c:v>58</c:v>
                </c:pt>
                <c:pt idx="429">
                  <c:v>90</c:v>
                </c:pt>
                <c:pt idx="430">
                  <c:v>90</c:v>
                </c:pt>
                <c:pt idx="431">
                  <c:v>90</c:v>
                </c:pt>
                <c:pt idx="432">
                  <c:v>65</c:v>
                </c:pt>
                <c:pt idx="433">
                  <c:v>90</c:v>
                </c:pt>
                <c:pt idx="434">
                  <c:v>90</c:v>
                </c:pt>
                <c:pt idx="435">
                  <c:v>90</c:v>
                </c:pt>
                <c:pt idx="436">
                  <c:v>90</c:v>
                </c:pt>
                <c:pt idx="437">
                  <c:v>90</c:v>
                </c:pt>
                <c:pt idx="438">
                  <c:v>90</c:v>
                </c:pt>
                <c:pt idx="439">
                  <c:v>84</c:v>
                </c:pt>
                <c:pt idx="440">
                  <c:v>90</c:v>
                </c:pt>
                <c:pt idx="441">
                  <c:v>90</c:v>
                </c:pt>
                <c:pt idx="442">
                  <c:v>45</c:v>
                </c:pt>
                <c:pt idx="443">
                  <c:v>45</c:v>
                </c:pt>
                <c:pt idx="444">
                  <c:v>90</c:v>
                </c:pt>
                <c:pt idx="445">
                  <c:v>120</c:v>
                </c:pt>
                <c:pt idx="446">
                  <c:v>33</c:v>
                </c:pt>
                <c:pt idx="447">
                  <c:v>90</c:v>
                </c:pt>
                <c:pt idx="448">
                  <c:v>6</c:v>
                </c:pt>
                <c:pt idx="449">
                  <c:v>90</c:v>
                </c:pt>
                <c:pt idx="450">
                  <c:v>90</c:v>
                </c:pt>
                <c:pt idx="451">
                  <c:v>90</c:v>
                </c:pt>
                <c:pt idx="452">
                  <c:v>90</c:v>
                </c:pt>
                <c:pt idx="453">
                  <c:v>90</c:v>
                </c:pt>
                <c:pt idx="454">
                  <c:v>90</c:v>
                </c:pt>
                <c:pt idx="455">
                  <c:v>90</c:v>
                </c:pt>
                <c:pt idx="456">
                  <c:v>90</c:v>
                </c:pt>
                <c:pt idx="457">
                  <c:v>90</c:v>
                </c:pt>
                <c:pt idx="458">
                  <c:v>90</c:v>
                </c:pt>
                <c:pt idx="459">
                  <c:v>61</c:v>
                </c:pt>
                <c:pt idx="460">
                  <c:v>90</c:v>
                </c:pt>
                <c:pt idx="461">
                  <c:v>90</c:v>
                </c:pt>
                <c:pt idx="462">
                  <c:v>90</c:v>
                </c:pt>
                <c:pt idx="463">
                  <c:v>90</c:v>
                </c:pt>
                <c:pt idx="464">
                  <c:v>10</c:v>
                </c:pt>
                <c:pt idx="465">
                  <c:v>45</c:v>
                </c:pt>
                <c:pt idx="466">
                  <c:v>90</c:v>
                </c:pt>
                <c:pt idx="467">
                  <c:v>34</c:v>
                </c:pt>
                <c:pt idx="468">
                  <c:v>90</c:v>
                </c:pt>
                <c:pt idx="469">
                  <c:v>90</c:v>
                </c:pt>
                <c:pt idx="470">
                  <c:v>90</c:v>
                </c:pt>
                <c:pt idx="471">
                  <c:v>1</c:v>
                </c:pt>
                <c:pt idx="472">
                  <c:v>22</c:v>
                </c:pt>
                <c:pt idx="473">
                  <c:v>90</c:v>
                </c:pt>
                <c:pt idx="474">
                  <c:v>90</c:v>
                </c:pt>
                <c:pt idx="475">
                  <c:v>90</c:v>
                </c:pt>
                <c:pt idx="476">
                  <c:v>90</c:v>
                </c:pt>
                <c:pt idx="477">
                  <c:v>90</c:v>
                </c:pt>
                <c:pt idx="478">
                  <c:v>90</c:v>
                </c:pt>
                <c:pt idx="479">
                  <c:v>90</c:v>
                </c:pt>
                <c:pt idx="480">
                  <c:v>90</c:v>
                </c:pt>
                <c:pt idx="481">
                  <c:v>90</c:v>
                </c:pt>
                <c:pt idx="482">
                  <c:v>90</c:v>
                </c:pt>
                <c:pt idx="483">
                  <c:v>90</c:v>
                </c:pt>
                <c:pt idx="484">
                  <c:v>90</c:v>
                </c:pt>
                <c:pt idx="485">
                  <c:v>90</c:v>
                </c:pt>
                <c:pt idx="486">
                  <c:v>90</c:v>
                </c:pt>
                <c:pt idx="487">
                  <c:v>90</c:v>
                </c:pt>
                <c:pt idx="488">
                  <c:v>90</c:v>
                </c:pt>
                <c:pt idx="489">
                  <c:v>90</c:v>
                </c:pt>
                <c:pt idx="490">
                  <c:v>90</c:v>
                </c:pt>
                <c:pt idx="491">
                  <c:v>25</c:v>
                </c:pt>
                <c:pt idx="492">
                  <c:v>90</c:v>
                </c:pt>
                <c:pt idx="493">
                  <c:v>90</c:v>
                </c:pt>
                <c:pt idx="494">
                  <c:v>90</c:v>
                </c:pt>
                <c:pt idx="495">
                  <c:v>90</c:v>
                </c:pt>
                <c:pt idx="496">
                  <c:v>45</c:v>
                </c:pt>
                <c:pt idx="497">
                  <c:v>45</c:v>
                </c:pt>
                <c:pt idx="498">
                  <c:v>39</c:v>
                </c:pt>
                <c:pt idx="499">
                  <c:v>1</c:v>
                </c:pt>
                <c:pt idx="500">
                  <c:v>68</c:v>
                </c:pt>
                <c:pt idx="501">
                  <c:v>45</c:v>
                </c:pt>
                <c:pt idx="502">
                  <c:v>90</c:v>
                </c:pt>
                <c:pt idx="503">
                  <c:v>90</c:v>
                </c:pt>
                <c:pt idx="504">
                  <c:v>90</c:v>
                </c:pt>
                <c:pt idx="505">
                  <c:v>90</c:v>
                </c:pt>
                <c:pt idx="506">
                  <c:v>31</c:v>
                </c:pt>
                <c:pt idx="507">
                  <c:v>30</c:v>
                </c:pt>
                <c:pt idx="508">
                  <c:v>18</c:v>
                </c:pt>
                <c:pt idx="509">
                  <c:v>35</c:v>
                </c:pt>
                <c:pt idx="510">
                  <c:v>90</c:v>
                </c:pt>
                <c:pt idx="511">
                  <c:v>90</c:v>
                </c:pt>
                <c:pt idx="512">
                  <c:v>90</c:v>
                </c:pt>
                <c:pt idx="513">
                  <c:v>90</c:v>
                </c:pt>
                <c:pt idx="514">
                  <c:v>90</c:v>
                </c:pt>
                <c:pt idx="515">
                  <c:v>90</c:v>
                </c:pt>
                <c:pt idx="516">
                  <c:v>90</c:v>
                </c:pt>
                <c:pt idx="517">
                  <c:v>30</c:v>
                </c:pt>
                <c:pt idx="518">
                  <c:v>90</c:v>
                </c:pt>
                <c:pt idx="519">
                  <c:v>90</c:v>
                </c:pt>
                <c:pt idx="520">
                  <c:v>90</c:v>
                </c:pt>
                <c:pt idx="521">
                  <c:v>90</c:v>
                </c:pt>
                <c:pt idx="522">
                  <c:v>90</c:v>
                </c:pt>
                <c:pt idx="523">
                  <c:v>82</c:v>
                </c:pt>
                <c:pt idx="524">
                  <c:v>90</c:v>
                </c:pt>
                <c:pt idx="525">
                  <c:v>90</c:v>
                </c:pt>
                <c:pt idx="526">
                  <c:v>90</c:v>
                </c:pt>
                <c:pt idx="527">
                  <c:v>90</c:v>
                </c:pt>
                <c:pt idx="528">
                  <c:v>90</c:v>
                </c:pt>
                <c:pt idx="529">
                  <c:v>90</c:v>
                </c:pt>
                <c:pt idx="530">
                  <c:v>90</c:v>
                </c:pt>
                <c:pt idx="531">
                  <c:v>90</c:v>
                </c:pt>
                <c:pt idx="532">
                  <c:v>90</c:v>
                </c:pt>
                <c:pt idx="533">
                  <c:v>90</c:v>
                </c:pt>
                <c:pt idx="534">
                  <c:v>90</c:v>
                </c:pt>
                <c:pt idx="535">
                  <c:v>90</c:v>
                </c:pt>
                <c:pt idx="536">
                  <c:v>90</c:v>
                </c:pt>
                <c:pt idx="537">
                  <c:v>90</c:v>
                </c:pt>
                <c:pt idx="538">
                  <c:v>90</c:v>
                </c:pt>
                <c:pt idx="539">
                  <c:v>90</c:v>
                </c:pt>
                <c:pt idx="540">
                  <c:v>120</c:v>
                </c:pt>
                <c:pt idx="541">
                  <c:v>90</c:v>
                </c:pt>
                <c:pt idx="542">
                  <c:v>90</c:v>
                </c:pt>
                <c:pt idx="543">
                  <c:v>90</c:v>
                </c:pt>
                <c:pt idx="544">
                  <c:v>90</c:v>
                </c:pt>
                <c:pt idx="545">
                  <c:v>72</c:v>
                </c:pt>
                <c:pt idx="546">
                  <c:v>90</c:v>
                </c:pt>
                <c:pt idx="547">
                  <c:v>90</c:v>
                </c:pt>
                <c:pt idx="548">
                  <c:v>90</c:v>
                </c:pt>
                <c:pt idx="549">
                  <c:v>90</c:v>
                </c:pt>
                <c:pt idx="550">
                  <c:v>90</c:v>
                </c:pt>
                <c:pt idx="551">
                  <c:v>90</c:v>
                </c:pt>
                <c:pt idx="552">
                  <c:v>90</c:v>
                </c:pt>
                <c:pt idx="553">
                  <c:v>90</c:v>
                </c:pt>
                <c:pt idx="554">
                  <c:v>90</c:v>
                </c:pt>
                <c:pt idx="555">
                  <c:v>37</c:v>
                </c:pt>
                <c:pt idx="556">
                  <c:v>90</c:v>
                </c:pt>
                <c:pt idx="557">
                  <c:v>48</c:v>
                </c:pt>
                <c:pt idx="558">
                  <c:v>90</c:v>
                </c:pt>
                <c:pt idx="559">
                  <c:v>86</c:v>
                </c:pt>
                <c:pt idx="560">
                  <c:v>90</c:v>
                </c:pt>
                <c:pt idx="561">
                  <c:v>90</c:v>
                </c:pt>
                <c:pt idx="562">
                  <c:v>90</c:v>
                </c:pt>
                <c:pt idx="563">
                  <c:v>90</c:v>
                </c:pt>
                <c:pt idx="564">
                  <c:v>90</c:v>
                </c:pt>
                <c:pt idx="565">
                  <c:v>90</c:v>
                </c:pt>
                <c:pt idx="566">
                  <c:v>90</c:v>
                </c:pt>
                <c:pt idx="567">
                  <c:v>65</c:v>
                </c:pt>
                <c:pt idx="568">
                  <c:v>20</c:v>
                </c:pt>
                <c:pt idx="569">
                  <c:v>90</c:v>
                </c:pt>
                <c:pt idx="570">
                  <c:v>17</c:v>
                </c:pt>
                <c:pt idx="571">
                  <c:v>16</c:v>
                </c:pt>
                <c:pt idx="572">
                  <c:v>2</c:v>
                </c:pt>
                <c:pt idx="573">
                  <c:v>90</c:v>
                </c:pt>
                <c:pt idx="574">
                  <c:v>13</c:v>
                </c:pt>
                <c:pt idx="575">
                  <c:v>90</c:v>
                </c:pt>
                <c:pt idx="576">
                  <c:v>16</c:v>
                </c:pt>
                <c:pt idx="577">
                  <c:v>7</c:v>
                </c:pt>
                <c:pt idx="578">
                  <c:v>13</c:v>
                </c:pt>
                <c:pt idx="579">
                  <c:v>7</c:v>
                </c:pt>
                <c:pt idx="580">
                  <c:v>11</c:v>
                </c:pt>
                <c:pt idx="581">
                  <c:v>45</c:v>
                </c:pt>
                <c:pt idx="582">
                  <c:v>1</c:v>
                </c:pt>
                <c:pt idx="583">
                  <c:v>90</c:v>
                </c:pt>
                <c:pt idx="584">
                  <c:v>90</c:v>
                </c:pt>
                <c:pt idx="585">
                  <c:v>90</c:v>
                </c:pt>
                <c:pt idx="586">
                  <c:v>82</c:v>
                </c:pt>
                <c:pt idx="587">
                  <c:v>89</c:v>
                </c:pt>
                <c:pt idx="588">
                  <c:v>90</c:v>
                </c:pt>
                <c:pt idx="589">
                  <c:v>9</c:v>
                </c:pt>
                <c:pt idx="590">
                  <c:v>90</c:v>
                </c:pt>
                <c:pt idx="591">
                  <c:v>90</c:v>
                </c:pt>
                <c:pt idx="592">
                  <c:v>90</c:v>
                </c:pt>
                <c:pt idx="593">
                  <c:v>2</c:v>
                </c:pt>
                <c:pt idx="594">
                  <c:v>77</c:v>
                </c:pt>
                <c:pt idx="595">
                  <c:v>16</c:v>
                </c:pt>
                <c:pt idx="596">
                  <c:v>45</c:v>
                </c:pt>
                <c:pt idx="597">
                  <c:v>9</c:v>
                </c:pt>
                <c:pt idx="598">
                  <c:v>90</c:v>
                </c:pt>
                <c:pt idx="599">
                  <c:v>45</c:v>
                </c:pt>
                <c:pt idx="600">
                  <c:v>90</c:v>
                </c:pt>
                <c:pt idx="601">
                  <c:v>3</c:v>
                </c:pt>
                <c:pt idx="602">
                  <c:v>9</c:v>
                </c:pt>
                <c:pt idx="603">
                  <c:v>63</c:v>
                </c:pt>
                <c:pt idx="604">
                  <c:v>23</c:v>
                </c:pt>
                <c:pt idx="605">
                  <c:v>17</c:v>
                </c:pt>
                <c:pt idx="606">
                  <c:v>2</c:v>
                </c:pt>
                <c:pt idx="607">
                  <c:v>90</c:v>
                </c:pt>
                <c:pt idx="608">
                  <c:v>90</c:v>
                </c:pt>
                <c:pt idx="609">
                  <c:v>90</c:v>
                </c:pt>
                <c:pt idx="610">
                  <c:v>90</c:v>
                </c:pt>
                <c:pt idx="611">
                  <c:v>90</c:v>
                </c:pt>
                <c:pt idx="612">
                  <c:v>90</c:v>
                </c:pt>
                <c:pt idx="613">
                  <c:v>90</c:v>
                </c:pt>
                <c:pt idx="614">
                  <c:v>90</c:v>
                </c:pt>
                <c:pt idx="615">
                  <c:v>90</c:v>
                </c:pt>
                <c:pt idx="616">
                  <c:v>90</c:v>
                </c:pt>
                <c:pt idx="617">
                  <c:v>90</c:v>
                </c:pt>
                <c:pt idx="618">
                  <c:v>90</c:v>
                </c:pt>
                <c:pt idx="619">
                  <c:v>83</c:v>
                </c:pt>
                <c:pt idx="620">
                  <c:v>90</c:v>
                </c:pt>
                <c:pt idx="621">
                  <c:v>90</c:v>
                </c:pt>
                <c:pt idx="622">
                  <c:v>90</c:v>
                </c:pt>
                <c:pt idx="623">
                  <c:v>90</c:v>
                </c:pt>
                <c:pt idx="624">
                  <c:v>90</c:v>
                </c:pt>
                <c:pt idx="625">
                  <c:v>90</c:v>
                </c:pt>
                <c:pt idx="626">
                  <c:v>90</c:v>
                </c:pt>
                <c:pt idx="627">
                  <c:v>90</c:v>
                </c:pt>
                <c:pt idx="628">
                  <c:v>90</c:v>
                </c:pt>
                <c:pt idx="629">
                  <c:v>90</c:v>
                </c:pt>
                <c:pt idx="630">
                  <c:v>74</c:v>
                </c:pt>
                <c:pt idx="631">
                  <c:v>90</c:v>
                </c:pt>
                <c:pt idx="632">
                  <c:v>90</c:v>
                </c:pt>
                <c:pt idx="633">
                  <c:v>90</c:v>
                </c:pt>
                <c:pt idx="634">
                  <c:v>90</c:v>
                </c:pt>
                <c:pt idx="635">
                  <c:v>45</c:v>
                </c:pt>
                <c:pt idx="636">
                  <c:v>45</c:v>
                </c:pt>
                <c:pt idx="637">
                  <c:v>90</c:v>
                </c:pt>
                <c:pt idx="638">
                  <c:v>90</c:v>
                </c:pt>
                <c:pt idx="639">
                  <c:v>90</c:v>
                </c:pt>
                <c:pt idx="640">
                  <c:v>90</c:v>
                </c:pt>
                <c:pt idx="641">
                  <c:v>90</c:v>
                </c:pt>
                <c:pt idx="642">
                  <c:v>90</c:v>
                </c:pt>
                <c:pt idx="643">
                  <c:v>120</c:v>
                </c:pt>
                <c:pt idx="644">
                  <c:v>70</c:v>
                </c:pt>
                <c:pt idx="645">
                  <c:v>45</c:v>
                </c:pt>
                <c:pt idx="646">
                  <c:v>90</c:v>
                </c:pt>
                <c:pt idx="647">
                  <c:v>3</c:v>
                </c:pt>
                <c:pt idx="648">
                  <c:v>17</c:v>
                </c:pt>
                <c:pt idx="649">
                  <c:v>19</c:v>
                </c:pt>
                <c:pt idx="650">
                  <c:v>90</c:v>
                </c:pt>
                <c:pt idx="651">
                  <c:v>45</c:v>
                </c:pt>
                <c:pt idx="652">
                  <c:v>90</c:v>
                </c:pt>
                <c:pt idx="653">
                  <c:v>90</c:v>
                </c:pt>
                <c:pt idx="654">
                  <c:v>87</c:v>
                </c:pt>
                <c:pt idx="655">
                  <c:v>90</c:v>
                </c:pt>
                <c:pt idx="656">
                  <c:v>87</c:v>
                </c:pt>
                <c:pt idx="657">
                  <c:v>90</c:v>
                </c:pt>
                <c:pt idx="658">
                  <c:v>90</c:v>
                </c:pt>
                <c:pt idx="659">
                  <c:v>90</c:v>
                </c:pt>
                <c:pt idx="660">
                  <c:v>90</c:v>
                </c:pt>
                <c:pt idx="661">
                  <c:v>90</c:v>
                </c:pt>
                <c:pt idx="662">
                  <c:v>90</c:v>
                </c:pt>
                <c:pt idx="663">
                  <c:v>90</c:v>
                </c:pt>
                <c:pt idx="664">
                  <c:v>90</c:v>
                </c:pt>
                <c:pt idx="665">
                  <c:v>75</c:v>
                </c:pt>
                <c:pt idx="666">
                  <c:v>90</c:v>
                </c:pt>
                <c:pt idx="667">
                  <c:v>17</c:v>
                </c:pt>
                <c:pt idx="668">
                  <c:v>90</c:v>
                </c:pt>
                <c:pt idx="669">
                  <c:v>16</c:v>
                </c:pt>
                <c:pt idx="670">
                  <c:v>90</c:v>
                </c:pt>
                <c:pt idx="671">
                  <c:v>62</c:v>
                </c:pt>
                <c:pt idx="672">
                  <c:v>90</c:v>
                </c:pt>
                <c:pt idx="673">
                  <c:v>19</c:v>
                </c:pt>
                <c:pt idx="674">
                  <c:v>70</c:v>
                </c:pt>
                <c:pt idx="675">
                  <c:v>15</c:v>
                </c:pt>
                <c:pt idx="676">
                  <c:v>9</c:v>
                </c:pt>
                <c:pt idx="677">
                  <c:v>4</c:v>
                </c:pt>
                <c:pt idx="678">
                  <c:v>90</c:v>
                </c:pt>
                <c:pt idx="679">
                  <c:v>6</c:v>
                </c:pt>
                <c:pt idx="680">
                  <c:v>12</c:v>
                </c:pt>
                <c:pt idx="681">
                  <c:v>12</c:v>
                </c:pt>
                <c:pt idx="682">
                  <c:v>90</c:v>
                </c:pt>
                <c:pt idx="683">
                  <c:v>90</c:v>
                </c:pt>
                <c:pt idx="684">
                  <c:v>90</c:v>
                </c:pt>
                <c:pt idx="685">
                  <c:v>12</c:v>
                </c:pt>
                <c:pt idx="686">
                  <c:v>90</c:v>
                </c:pt>
                <c:pt idx="687">
                  <c:v>17</c:v>
                </c:pt>
                <c:pt idx="688">
                  <c:v>90</c:v>
                </c:pt>
                <c:pt idx="689">
                  <c:v>10</c:v>
                </c:pt>
                <c:pt idx="690">
                  <c:v>90</c:v>
                </c:pt>
                <c:pt idx="691">
                  <c:v>90</c:v>
                </c:pt>
                <c:pt idx="692">
                  <c:v>21</c:v>
                </c:pt>
                <c:pt idx="693">
                  <c:v>77</c:v>
                </c:pt>
                <c:pt idx="694">
                  <c:v>90</c:v>
                </c:pt>
                <c:pt idx="695">
                  <c:v>90</c:v>
                </c:pt>
                <c:pt idx="696">
                  <c:v>79</c:v>
                </c:pt>
                <c:pt idx="697">
                  <c:v>89</c:v>
                </c:pt>
                <c:pt idx="698">
                  <c:v>78</c:v>
                </c:pt>
                <c:pt idx="699">
                  <c:v>26</c:v>
                </c:pt>
                <c:pt idx="700">
                  <c:v>90</c:v>
                </c:pt>
                <c:pt idx="701">
                  <c:v>90</c:v>
                </c:pt>
                <c:pt idx="702">
                  <c:v>59</c:v>
                </c:pt>
                <c:pt idx="703">
                  <c:v>90</c:v>
                </c:pt>
                <c:pt idx="704">
                  <c:v>90</c:v>
                </c:pt>
                <c:pt idx="705">
                  <c:v>69</c:v>
                </c:pt>
                <c:pt idx="706">
                  <c:v>90</c:v>
                </c:pt>
                <c:pt idx="707">
                  <c:v>90</c:v>
                </c:pt>
                <c:pt idx="708">
                  <c:v>90</c:v>
                </c:pt>
                <c:pt idx="709">
                  <c:v>45</c:v>
                </c:pt>
                <c:pt idx="710">
                  <c:v>90</c:v>
                </c:pt>
                <c:pt idx="711">
                  <c:v>85</c:v>
                </c:pt>
                <c:pt idx="712">
                  <c:v>90</c:v>
                </c:pt>
                <c:pt idx="713">
                  <c:v>90</c:v>
                </c:pt>
                <c:pt idx="714">
                  <c:v>87</c:v>
                </c:pt>
                <c:pt idx="715">
                  <c:v>90</c:v>
                </c:pt>
                <c:pt idx="716">
                  <c:v>90</c:v>
                </c:pt>
                <c:pt idx="717">
                  <c:v>72</c:v>
                </c:pt>
                <c:pt idx="718">
                  <c:v>90</c:v>
                </c:pt>
                <c:pt idx="719">
                  <c:v>90</c:v>
                </c:pt>
                <c:pt idx="720">
                  <c:v>90</c:v>
                </c:pt>
                <c:pt idx="721">
                  <c:v>90</c:v>
                </c:pt>
                <c:pt idx="722">
                  <c:v>90</c:v>
                </c:pt>
                <c:pt idx="723">
                  <c:v>90</c:v>
                </c:pt>
                <c:pt idx="724">
                  <c:v>90</c:v>
                </c:pt>
                <c:pt idx="725">
                  <c:v>90</c:v>
                </c:pt>
                <c:pt idx="726">
                  <c:v>90</c:v>
                </c:pt>
                <c:pt idx="727">
                  <c:v>80</c:v>
                </c:pt>
                <c:pt idx="728">
                  <c:v>86</c:v>
                </c:pt>
                <c:pt idx="729">
                  <c:v>70</c:v>
                </c:pt>
                <c:pt idx="730">
                  <c:v>90</c:v>
                </c:pt>
                <c:pt idx="731">
                  <c:v>78</c:v>
                </c:pt>
                <c:pt idx="732">
                  <c:v>90</c:v>
                </c:pt>
                <c:pt idx="733">
                  <c:v>9</c:v>
                </c:pt>
                <c:pt idx="734">
                  <c:v>9</c:v>
                </c:pt>
                <c:pt idx="735">
                  <c:v>90</c:v>
                </c:pt>
                <c:pt idx="736">
                  <c:v>29</c:v>
                </c:pt>
                <c:pt idx="737">
                  <c:v>90</c:v>
                </c:pt>
                <c:pt idx="738">
                  <c:v>85</c:v>
                </c:pt>
                <c:pt idx="739">
                  <c:v>90</c:v>
                </c:pt>
                <c:pt idx="740">
                  <c:v>90</c:v>
                </c:pt>
                <c:pt idx="741">
                  <c:v>42</c:v>
                </c:pt>
                <c:pt idx="742">
                  <c:v>82</c:v>
                </c:pt>
                <c:pt idx="743">
                  <c:v>87</c:v>
                </c:pt>
                <c:pt idx="744">
                  <c:v>90</c:v>
                </c:pt>
                <c:pt idx="745">
                  <c:v>90</c:v>
                </c:pt>
                <c:pt idx="746">
                  <c:v>87</c:v>
                </c:pt>
                <c:pt idx="747">
                  <c:v>90</c:v>
                </c:pt>
                <c:pt idx="748">
                  <c:v>56</c:v>
                </c:pt>
                <c:pt idx="749">
                  <c:v>15</c:v>
                </c:pt>
                <c:pt idx="750">
                  <c:v>90</c:v>
                </c:pt>
                <c:pt idx="751">
                  <c:v>15</c:v>
                </c:pt>
                <c:pt idx="752">
                  <c:v>12</c:v>
                </c:pt>
                <c:pt idx="753">
                  <c:v>31</c:v>
                </c:pt>
                <c:pt idx="754">
                  <c:v>5</c:v>
                </c:pt>
                <c:pt idx="755">
                  <c:v>25</c:v>
                </c:pt>
                <c:pt idx="756">
                  <c:v>68</c:v>
                </c:pt>
                <c:pt idx="757">
                  <c:v>90</c:v>
                </c:pt>
                <c:pt idx="758">
                  <c:v>77</c:v>
                </c:pt>
                <c:pt idx="759">
                  <c:v>80</c:v>
                </c:pt>
                <c:pt idx="760">
                  <c:v>17</c:v>
                </c:pt>
                <c:pt idx="761">
                  <c:v>90</c:v>
                </c:pt>
                <c:pt idx="762">
                  <c:v>14</c:v>
                </c:pt>
                <c:pt idx="763">
                  <c:v>90</c:v>
                </c:pt>
                <c:pt idx="764">
                  <c:v>65</c:v>
                </c:pt>
                <c:pt idx="765">
                  <c:v>33</c:v>
                </c:pt>
                <c:pt idx="766">
                  <c:v>16</c:v>
                </c:pt>
                <c:pt idx="767">
                  <c:v>24</c:v>
                </c:pt>
                <c:pt idx="768">
                  <c:v>74</c:v>
                </c:pt>
                <c:pt idx="769">
                  <c:v>1</c:v>
                </c:pt>
                <c:pt idx="770">
                  <c:v>10</c:v>
                </c:pt>
                <c:pt idx="771">
                  <c:v>20</c:v>
                </c:pt>
                <c:pt idx="772">
                  <c:v>72</c:v>
                </c:pt>
                <c:pt idx="773">
                  <c:v>78</c:v>
                </c:pt>
                <c:pt idx="774">
                  <c:v>74</c:v>
                </c:pt>
                <c:pt idx="775">
                  <c:v>65</c:v>
                </c:pt>
                <c:pt idx="776">
                  <c:v>14</c:v>
                </c:pt>
                <c:pt idx="777">
                  <c:v>19</c:v>
                </c:pt>
                <c:pt idx="778">
                  <c:v>74</c:v>
                </c:pt>
                <c:pt idx="779">
                  <c:v>45</c:v>
                </c:pt>
                <c:pt idx="780">
                  <c:v>9</c:v>
                </c:pt>
                <c:pt idx="781">
                  <c:v>83</c:v>
                </c:pt>
                <c:pt idx="782">
                  <c:v>90</c:v>
                </c:pt>
                <c:pt idx="783">
                  <c:v>67</c:v>
                </c:pt>
                <c:pt idx="784">
                  <c:v>45</c:v>
                </c:pt>
                <c:pt idx="785">
                  <c:v>17</c:v>
                </c:pt>
                <c:pt idx="786">
                  <c:v>26</c:v>
                </c:pt>
                <c:pt idx="787">
                  <c:v>21</c:v>
                </c:pt>
                <c:pt idx="788">
                  <c:v>11</c:v>
                </c:pt>
                <c:pt idx="789">
                  <c:v>16</c:v>
                </c:pt>
                <c:pt idx="790">
                  <c:v>75</c:v>
                </c:pt>
                <c:pt idx="791">
                  <c:v>90</c:v>
                </c:pt>
                <c:pt idx="792">
                  <c:v>90</c:v>
                </c:pt>
                <c:pt idx="793">
                  <c:v>90</c:v>
                </c:pt>
                <c:pt idx="794">
                  <c:v>14</c:v>
                </c:pt>
                <c:pt idx="795">
                  <c:v>90</c:v>
                </c:pt>
                <c:pt idx="796">
                  <c:v>90</c:v>
                </c:pt>
                <c:pt idx="797">
                  <c:v>69</c:v>
                </c:pt>
                <c:pt idx="798">
                  <c:v>24</c:v>
                </c:pt>
                <c:pt idx="799">
                  <c:v>27</c:v>
                </c:pt>
                <c:pt idx="800">
                  <c:v>27</c:v>
                </c:pt>
                <c:pt idx="801">
                  <c:v>81</c:v>
                </c:pt>
                <c:pt idx="802">
                  <c:v>74</c:v>
                </c:pt>
                <c:pt idx="803">
                  <c:v>2</c:v>
                </c:pt>
                <c:pt idx="804">
                  <c:v>87</c:v>
                </c:pt>
                <c:pt idx="805">
                  <c:v>1</c:v>
                </c:pt>
                <c:pt idx="806">
                  <c:v>23</c:v>
                </c:pt>
                <c:pt idx="807">
                  <c:v>3</c:v>
                </c:pt>
                <c:pt idx="808">
                  <c:v>1</c:v>
                </c:pt>
                <c:pt idx="809">
                  <c:v>11</c:v>
                </c:pt>
                <c:pt idx="810">
                  <c:v>90</c:v>
                </c:pt>
                <c:pt idx="811">
                  <c:v>90</c:v>
                </c:pt>
                <c:pt idx="812">
                  <c:v>90</c:v>
                </c:pt>
                <c:pt idx="813">
                  <c:v>64</c:v>
                </c:pt>
                <c:pt idx="814">
                  <c:v>90</c:v>
                </c:pt>
                <c:pt idx="815">
                  <c:v>90</c:v>
                </c:pt>
                <c:pt idx="816">
                  <c:v>90</c:v>
                </c:pt>
                <c:pt idx="817">
                  <c:v>19</c:v>
                </c:pt>
                <c:pt idx="818">
                  <c:v>18</c:v>
                </c:pt>
                <c:pt idx="819">
                  <c:v>90</c:v>
                </c:pt>
                <c:pt idx="820">
                  <c:v>15</c:v>
                </c:pt>
                <c:pt idx="821">
                  <c:v>90</c:v>
                </c:pt>
                <c:pt idx="822">
                  <c:v>90</c:v>
                </c:pt>
                <c:pt idx="823">
                  <c:v>90</c:v>
                </c:pt>
                <c:pt idx="824">
                  <c:v>90</c:v>
                </c:pt>
                <c:pt idx="825">
                  <c:v>90</c:v>
                </c:pt>
                <c:pt idx="826">
                  <c:v>90</c:v>
                </c:pt>
                <c:pt idx="827">
                  <c:v>90</c:v>
                </c:pt>
                <c:pt idx="828">
                  <c:v>90</c:v>
                </c:pt>
                <c:pt idx="829">
                  <c:v>90</c:v>
                </c:pt>
                <c:pt idx="830">
                  <c:v>90</c:v>
                </c:pt>
                <c:pt idx="831">
                  <c:v>90</c:v>
                </c:pt>
                <c:pt idx="832">
                  <c:v>90</c:v>
                </c:pt>
                <c:pt idx="833">
                  <c:v>76</c:v>
                </c:pt>
                <c:pt idx="834">
                  <c:v>90</c:v>
                </c:pt>
                <c:pt idx="835">
                  <c:v>90</c:v>
                </c:pt>
                <c:pt idx="836">
                  <c:v>90</c:v>
                </c:pt>
                <c:pt idx="837">
                  <c:v>90</c:v>
                </c:pt>
                <c:pt idx="838">
                  <c:v>90</c:v>
                </c:pt>
                <c:pt idx="839">
                  <c:v>90</c:v>
                </c:pt>
                <c:pt idx="840">
                  <c:v>90</c:v>
                </c:pt>
                <c:pt idx="841">
                  <c:v>90</c:v>
                </c:pt>
                <c:pt idx="842">
                  <c:v>90</c:v>
                </c:pt>
                <c:pt idx="843">
                  <c:v>90</c:v>
                </c:pt>
                <c:pt idx="844">
                  <c:v>5</c:v>
                </c:pt>
                <c:pt idx="845">
                  <c:v>90</c:v>
                </c:pt>
                <c:pt idx="846">
                  <c:v>90</c:v>
                </c:pt>
                <c:pt idx="847">
                  <c:v>90</c:v>
                </c:pt>
                <c:pt idx="848">
                  <c:v>90</c:v>
                </c:pt>
                <c:pt idx="849">
                  <c:v>90</c:v>
                </c:pt>
                <c:pt idx="850">
                  <c:v>90</c:v>
                </c:pt>
                <c:pt idx="851">
                  <c:v>90</c:v>
                </c:pt>
                <c:pt idx="852">
                  <c:v>90</c:v>
                </c:pt>
                <c:pt idx="853">
                  <c:v>24</c:v>
                </c:pt>
                <c:pt idx="854">
                  <c:v>90</c:v>
                </c:pt>
                <c:pt idx="855">
                  <c:v>90</c:v>
                </c:pt>
                <c:pt idx="856">
                  <c:v>90</c:v>
                </c:pt>
                <c:pt idx="857">
                  <c:v>90</c:v>
                </c:pt>
                <c:pt idx="858">
                  <c:v>90</c:v>
                </c:pt>
                <c:pt idx="859">
                  <c:v>90</c:v>
                </c:pt>
                <c:pt idx="860">
                  <c:v>90</c:v>
                </c:pt>
                <c:pt idx="861">
                  <c:v>90</c:v>
                </c:pt>
                <c:pt idx="862">
                  <c:v>90</c:v>
                </c:pt>
                <c:pt idx="863">
                  <c:v>90</c:v>
                </c:pt>
                <c:pt idx="864">
                  <c:v>90</c:v>
                </c:pt>
                <c:pt idx="865">
                  <c:v>23</c:v>
                </c:pt>
                <c:pt idx="866">
                  <c:v>90</c:v>
                </c:pt>
                <c:pt idx="867">
                  <c:v>90</c:v>
                </c:pt>
                <c:pt idx="868">
                  <c:v>90</c:v>
                </c:pt>
                <c:pt idx="869">
                  <c:v>90</c:v>
                </c:pt>
                <c:pt idx="870">
                  <c:v>90</c:v>
                </c:pt>
                <c:pt idx="871">
                  <c:v>90</c:v>
                </c:pt>
                <c:pt idx="872">
                  <c:v>90</c:v>
                </c:pt>
                <c:pt idx="873">
                  <c:v>80</c:v>
                </c:pt>
                <c:pt idx="874">
                  <c:v>90</c:v>
                </c:pt>
                <c:pt idx="875">
                  <c:v>90</c:v>
                </c:pt>
                <c:pt idx="876">
                  <c:v>90</c:v>
                </c:pt>
                <c:pt idx="877">
                  <c:v>90</c:v>
                </c:pt>
                <c:pt idx="878">
                  <c:v>90</c:v>
                </c:pt>
                <c:pt idx="879">
                  <c:v>90</c:v>
                </c:pt>
                <c:pt idx="880">
                  <c:v>90</c:v>
                </c:pt>
                <c:pt idx="881">
                  <c:v>90</c:v>
                </c:pt>
                <c:pt idx="882">
                  <c:v>57</c:v>
                </c:pt>
                <c:pt idx="883">
                  <c:v>6</c:v>
                </c:pt>
                <c:pt idx="884">
                  <c:v>90</c:v>
                </c:pt>
                <c:pt idx="885">
                  <c:v>90</c:v>
                </c:pt>
                <c:pt idx="886">
                  <c:v>90</c:v>
                </c:pt>
                <c:pt idx="887">
                  <c:v>82</c:v>
                </c:pt>
                <c:pt idx="888">
                  <c:v>90</c:v>
                </c:pt>
                <c:pt idx="889">
                  <c:v>90</c:v>
                </c:pt>
                <c:pt idx="890">
                  <c:v>90</c:v>
                </c:pt>
                <c:pt idx="891">
                  <c:v>90</c:v>
                </c:pt>
                <c:pt idx="892">
                  <c:v>90</c:v>
                </c:pt>
                <c:pt idx="893">
                  <c:v>90</c:v>
                </c:pt>
                <c:pt idx="894">
                  <c:v>90</c:v>
                </c:pt>
                <c:pt idx="895">
                  <c:v>90</c:v>
                </c:pt>
                <c:pt idx="896">
                  <c:v>90</c:v>
                </c:pt>
                <c:pt idx="897">
                  <c:v>16</c:v>
                </c:pt>
                <c:pt idx="898">
                  <c:v>90</c:v>
                </c:pt>
                <c:pt idx="899">
                  <c:v>90</c:v>
                </c:pt>
                <c:pt idx="900">
                  <c:v>90</c:v>
                </c:pt>
                <c:pt idx="901">
                  <c:v>90</c:v>
                </c:pt>
                <c:pt idx="902">
                  <c:v>90</c:v>
                </c:pt>
                <c:pt idx="903">
                  <c:v>90</c:v>
                </c:pt>
                <c:pt idx="904">
                  <c:v>1</c:v>
                </c:pt>
                <c:pt idx="905">
                  <c:v>27</c:v>
                </c:pt>
                <c:pt idx="906">
                  <c:v>90</c:v>
                </c:pt>
                <c:pt idx="907">
                  <c:v>45</c:v>
                </c:pt>
                <c:pt idx="908">
                  <c:v>90</c:v>
                </c:pt>
                <c:pt idx="909">
                  <c:v>90</c:v>
                </c:pt>
                <c:pt idx="910">
                  <c:v>54</c:v>
                </c:pt>
                <c:pt idx="911">
                  <c:v>120</c:v>
                </c:pt>
                <c:pt idx="912">
                  <c:v>1</c:v>
                </c:pt>
                <c:pt idx="913">
                  <c:v>16</c:v>
                </c:pt>
                <c:pt idx="914">
                  <c:v>17</c:v>
                </c:pt>
                <c:pt idx="915">
                  <c:v>90</c:v>
                </c:pt>
                <c:pt idx="916">
                  <c:v>55</c:v>
                </c:pt>
                <c:pt idx="917">
                  <c:v>90</c:v>
                </c:pt>
                <c:pt idx="918">
                  <c:v>90</c:v>
                </c:pt>
                <c:pt idx="919">
                  <c:v>90</c:v>
                </c:pt>
                <c:pt idx="920">
                  <c:v>90</c:v>
                </c:pt>
                <c:pt idx="921">
                  <c:v>90</c:v>
                </c:pt>
                <c:pt idx="922">
                  <c:v>90</c:v>
                </c:pt>
                <c:pt idx="923">
                  <c:v>90</c:v>
                </c:pt>
                <c:pt idx="924">
                  <c:v>90</c:v>
                </c:pt>
                <c:pt idx="925">
                  <c:v>90</c:v>
                </c:pt>
                <c:pt idx="926">
                  <c:v>90</c:v>
                </c:pt>
                <c:pt idx="927">
                  <c:v>90</c:v>
                </c:pt>
                <c:pt idx="928">
                  <c:v>90</c:v>
                </c:pt>
                <c:pt idx="929">
                  <c:v>90</c:v>
                </c:pt>
                <c:pt idx="930">
                  <c:v>90</c:v>
                </c:pt>
                <c:pt idx="931">
                  <c:v>90</c:v>
                </c:pt>
                <c:pt idx="932">
                  <c:v>90</c:v>
                </c:pt>
                <c:pt idx="933">
                  <c:v>17</c:v>
                </c:pt>
                <c:pt idx="934">
                  <c:v>13</c:v>
                </c:pt>
                <c:pt idx="935">
                  <c:v>90</c:v>
                </c:pt>
                <c:pt idx="936">
                  <c:v>90</c:v>
                </c:pt>
                <c:pt idx="937">
                  <c:v>90</c:v>
                </c:pt>
                <c:pt idx="938">
                  <c:v>90</c:v>
                </c:pt>
                <c:pt idx="939">
                  <c:v>90</c:v>
                </c:pt>
                <c:pt idx="940">
                  <c:v>90</c:v>
                </c:pt>
                <c:pt idx="941">
                  <c:v>90</c:v>
                </c:pt>
                <c:pt idx="942">
                  <c:v>90</c:v>
                </c:pt>
                <c:pt idx="943">
                  <c:v>90</c:v>
                </c:pt>
                <c:pt idx="944">
                  <c:v>90</c:v>
                </c:pt>
                <c:pt idx="945">
                  <c:v>90</c:v>
                </c:pt>
                <c:pt idx="946">
                  <c:v>90</c:v>
                </c:pt>
                <c:pt idx="947">
                  <c:v>90</c:v>
                </c:pt>
                <c:pt idx="948">
                  <c:v>90</c:v>
                </c:pt>
                <c:pt idx="949">
                  <c:v>90</c:v>
                </c:pt>
                <c:pt idx="950">
                  <c:v>90</c:v>
                </c:pt>
                <c:pt idx="951">
                  <c:v>90</c:v>
                </c:pt>
                <c:pt idx="952">
                  <c:v>90</c:v>
                </c:pt>
                <c:pt idx="953">
                  <c:v>90</c:v>
                </c:pt>
                <c:pt idx="954">
                  <c:v>90</c:v>
                </c:pt>
                <c:pt idx="955">
                  <c:v>90</c:v>
                </c:pt>
                <c:pt idx="956">
                  <c:v>90</c:v>
                </c:pt>
                <c:pt idx="957">
                  <c:v>90</c:v>
                </c:pt>
                <c:pt idx="958">
                  <c:v>90</c:v>
                </c:pt>
                <c:pt idx="959">
                  <c:v>90</c:v>
                </c:pt>
                <c:pt idx="960">
                  <c:v>90</c:v>
                </c:pt>
                <c:pt idx="961">
                  <c:v>90</c:v>
                </c:pt>
                <c:pt idx="962">
                  <c:v>90</c:v>
                </c:pt>
                <c:pt idx="963">
                  <c:v>90</c:v>
                </c:pt>
                <c:pt idx="964">
                  <c:v>90</c:v>
                </c:pt>
                <c:pt idx="965">
                  <c:v>90</c:v>
                </c:pt>
                <c:pt idx="966">
                  <c:v>90</c:v>
                </c:pt>
                <c:pt idx="967">
                  <c:v>90</c:v>
                </c:pt>
                <c:pt idx="968">
                  <c:v>90</c:v>
                </c:pt>
                <c:pt idx="969">
                  <c:v>90</c:v>
                </c:pt>
                <c:pt idx="970">
                  <c:v>90</c:v>
                </c:pt>
                <c:pt idx="971">
                  <c:v>90</c:v>
                </c:pt>
                <c:pt idx="972">
                  <c:v>90</c:v>
                </c:pt>
                <c:pt idx="973">
                  <c:v>90</c:v>
                </c:pt>
                <c:pt idx="974">
                  <c:v>90</c:v>
                </c:pt>
                <c:pt idx="975">
                  <c:v>90</c:v>
                </c:pt>
                <c:pt idx="976">
                  <c:v>90</c:v>
                </c:pt>
                <c:pt idx="977">
                  <c:v>90</c:v>
                </c:pt>
                <c:pt idx="978">
                  <c:v>90</c:v>
                </c:pt>
                <c:pt idx="979">
                  <c:v>90</c:v>
                </c:pt>
                <c:pt idx="980">
                  <c:v>90</c:v>
                </c:pt>
                <c:pt idx="981">
                  <c:v>90</c:v>
                </c:pt>
                <c:pt idx="982">
                  <c:v>90</c:v>
                </c:pt>
                <c:pt idx="983">
                  <c:v>90</c:v>
                </c:pt>
                <c:pt idx="984">
                  <c:v>90</c:v>
                </c:pt>
                <c:pt idx="985">
                  <c:v>90</c:v>
                </c:pt>
                <c:pt idx="986">
                  <c:v>90</c:v>
                </c:pt>
                <c:pt idx="987">
                  <c:v>90</c:v>
                </c:pt>
                <c:pt idx="988">
                  <c:v>90</c:v>
                </c:pt>
                <c:pt idx="989">
                  <c:v>90</c:v>
                </c:pt>
                <c:pt idx="990">
                  <c:v>90</c:v>
                </c:pt>
                <c:pt idx="991">
                  <c:v>90</c:v>
                </c:pt>
                <c:pt idx="992">
                  <c:v>90</c:v>
                </c:pt>
                <c:pt idx="993">
                  <c:v>90</c:v>
                </c:pt>
                <c:pt idx="994">
                  <c:v>90</c:v>
                </c:pt>
                <c:pt idx="995">
                  <c:v>90</c:v>
                </c:pt>
                <c:pt idx="996">
                  <c:v>90</c:v>
                </c:pt>
                <c:pt idx="997">
                  <c:v>90</c:v>
                </c:pt>
                <c:pt idx="998">
                  <c:v>90</c:v>
                </c:pt>
                <c:pt idx="999">
                  <c:v>90</c:v>
                </c:pt>
                <c:pt idx="1000">
                  <c:v>90</c:v>
                </c:pt>
                <c:pt idx="1001">
                  <c:v>90</c:v>
                </c:pt>
                <c:pt idx="1002">
                  <c:v>90</c:v>
                </c:pt>
                <c:pt idx="1003">
                  <c:v>90</c:v>
                </c:pt>
                <c:pt idx="1004">
                  <c:v>90</c:v>
                </c:pt>
                <c:pt idx="1005">
                  <c:v>90</c:v>
                </c:pt>
                <c:pt idx="1006">
                  <c:v>90</c:v>
                </c:pt>
                <c:pt idx="1007">
                  <c:v>90</c:v>
                </c:pt>
                <c:pt idx="1008">
                  <c:v>90</c:v>
                </c:pt>
                <c:pt idx="1009">
                  <c:v>90</c:v>
                </c:pt>
                <c:pt idx="1010">
                  <c:v>90</c:v>
                </c:pt>
                <c:pt idx="1011">
                  <c:v>90</c:v>
                </c:pt>
                <c:pt idx="1012">
                  <c:v>90</c:v>
                </c:pt>
                <c:pt idx="1013">
                  <c:v>90</c:v>
                </c:pt>
                <c:pt idx="1014">
                  <c:v>90</c:v>
                </c:pt>
                <c:pt idx="1015">
                  <c:v>90</c:v>
                </c:pt>
                <c:pt idx="1016">
                  <c:v>90</c:v>
                </c:pt>
                <c:pt idx="1017">
                  <c:v>90</c:v>
                </c:pt>
                <c:pt idx="1018">
                  <c:v>90</c:v>
                </c:pt>
                <c:pt idx="1019">
                  <c:v>90</c:v>
                </c:pt>
                <c:pt idx="1020">
                  <c:v>90</c:v>
                </c:pt>
                <c:pt idx="1021">
                  <c:v>90</c:v>
                </c:pt>
                <c:pt idx="1022">
                  <c:v>90</c:v>
                </c:pt>
                <c:pt idx="1023">
                  <c:v>90</c:v>
                </c:pt>
                <c:pt idx="1024">
                  <c:v>90</c:v>
                </c:pt>
                <c:pt idx="1025">
                  <c:v>90</c:v>
                </c:pt>
                <c:pt idx="1026">
                  <c:v>90</c:v>
                </c:pt>
                <c:pt idx="1027">
                  <c:v>90</c:v>
                </c:pt>
                <c:pt idx="1028">
                  <c:v>90</c:v>
                </c:pt>
                <c:pt idx="1029">
                  <c:v>90</c:v>
                </c:pt>
                <c:pt idx="1030">
                  <c:v>90</c:v>
                </c:pt>
                <c:pt idx="1031">
                  <c:v>90</c:v>
                </c:pt>
                <c:pt idx="1032">
                  <c:v>90</c:v>
                </c:pt>
                <c:pt idx="1033">
                  <c:v>90</c:v>
                </c:pt>
                <c:pt idx="1034">
                  <c:v>90</c:v>
                </c:pt>
                <c:pt idx="1035">
                  <c:v>90</c:v>
                </c:pt>
                <c:pt idx="1036">
                  <c:v>90</c:v>
                </c:pt>
                <c:pt idx="1037">
                  <c:v>90</c:v>
                </c:pt>
                <c:pt idx="1038">
                  <c:v>90</c:v>
                </c:pt>
                <c:pt idx="1039">
                  <c:v>90</c:v>
                </c:pt>
                <c:pt idx="1040">
                  <c:v>90</c:v>
                </c:pt>
                <c:pt idx="1041">
                  <c:v>90</c:v>
                </c:pt>
                <c:pt idx="1042">
                  <c:v>90</c:v>
                </c:pt>
                <c:pt idx="1043">
                  <c:v>90</c:v>
                </c:pt>
                <c:pt idx="1044">
                  <c:v>90</c:v>
                </c:pt>
                <c:pt idx="1045">
                  <c:v>90</c:v>
                </c:pt>
                <c:pt idx="1046">
                  <c:v>90</c:v>
                </c:pt>
                <c:pt idx="1047">
                  <c:v>90</c:v>
                </c:pt>
                <c:pt idx="1048">
                  <c:v>90</c:v>
                </c:pt>
                <c:pt idx="1049">
                  <c:v>90</c:v>
                </c:pt>
                <c:pt idx="1050">
                  <c:v>90</c:v>
                </c:pt>
                <c:pt idx="1051">
                  <c:v>90</c:v>
                </c:pt>
                <c:pt idx="1052">
                  <c:v>90</c:v>
                </c:pt>
                <c:pt idx="1053">
                  <c:v>90</c:v>
                </c:pt>
                <c:pt idx="1054">
                  <c:v>90</c:v>
                </c:pt>
                <c:pt idx="1055">
                  <c:v>90</c:v>
                </c:pt>
                <c:pt idx="1056">
                  <c:v>90</c:v>
                </c:pt>
                <c:pt idx="1057">
                  <c:v>90</c:v>
                </c:pt>
                <c:pt idx="1058">
                  <c:v>90</c:v>
                </c:pt>
                <c:pt idx="1059">
                  <c:v>90</c:v>
                </c:pt>
                <c:pt idx="1060">
                  <c:v>90</c:v>
                </c:pt>
                <c:pt idx="1061">
                  <c:v>90</c:v>
                </c:pt>
                <c:pt idx="1062">
                  <c:v>90</c:v>
                </c:pt>
                <c:pt idx="1063">
                  <c:v>90</c:v>
                </c:pt>
                <c:pt idx="1064">
                  <c:v>90</c:v>
                </c:pt>
                <c:pt idx="1065">
                  <c:v>90</c:v>
                </c:pt>
                <c:pt idx="1066">
                  <c:v>90</c:v>
                </c:pt>
                <c:pt idx="1067">
                  <c:v>90</c:v>
                </c:pt>
                <c:pt idx="1068">
                  <c:v>90</c:v>
                </c:pt>
                <c:pt idx="1069">
                  <c:v>90</c:v>
                </c:pt>
                <c:pt idx="1070">
                  <c:v>90</c:v>
                </c:pt>
                <c:pt idx="1071">
                  <c:v>90</c:v>
                </c:pt>
                <c:pt idx="1072">
                  <c:v>90</c:v>
                </c:pt>
                <c:pt idx="1073">
                  <c:v>90</c:v>
                </c:pt>
                <c:pt idx="1074">
                  <c:v>90</c:v>
                </c:pt>
                <c:pt idx="1075">
                  <c:v>90</c:v>
                </c:pt>
                <c:pt idx="1076">
                  <c:v>90</c:v>
                </c:pt>
                <c:pt idx="1077">
                  <c:v>90</c:v>
                </c:pt>
                <c:pt idx="1078">
                  <c:v>90</c:v>
                </c:pt>
                <c:pt idx="1079">
                  <c:v>90</c:v>
                </c:pt>
                <c:pt idx="1080">
                  <c:v>90</c:v>
                </c:pt>
                <c:pt idx="1081">
                  <c:v>90</c:v>
                </c:pt>
                <c:pt idx="1082">
                  <c:v>90</c:v>
                </c:pt>
                <c:pt idx="1083">
                  <c:v>90</c:v>
                </c:pt>
                <c:pt idx="1084">
                  <c:v>90</c:v>
                </c:pt>
                <c:pt idx="1085">
                  <c:v>90</c:v>
                </c:pt>
                <c:pt idx="1086">
                  <c:v>32</c:v>
                </c:pt>
                <c:pt idx="1087">
                  <c:v>90</c:v>
                </c:pt>
                <c:pt idx="1088">
                  <c:v>90</c:v>
                </c:pt>
                <c:pt idx="1089">
                  <c:v>90</c:v>
                </c:pt>
                <c:pt idx="1090">
                  <c:v>74</c:v>
                </c:pt>
                <c:pt idx="1091">
                  <c:v>90</c:v>
                </c:pt>
                <c:pt idx="1092">
                  <c:v>29</c:v>
                </c:pt>
                <c:pt idx="1093">
                  <c:v>90</c:v>
                </c:pt>
                <c:pt idx="1094">
                  <c:v>66</c:v>
                </c:pt>
                <c:pt idx="1095">
                  <c:v>18</c:v>
                </c:pt>
                <c:pt idx="1096">
                  <c:v>45</c:v>
                </c:pt>
                <c:pt idx="1097">
                  <c:v>54</c:v>
                </c:pt>
                <c:pt idx="1098">
                  <c:v>26</c:v>
                </c:pt>
                <c:pt idx="1099">
                  <c:v>90</c:v>
                </c:pt>
                <c:pt idx="1100">
                  <c:v>90</c:v>
                </c:pt>
                <c:pt idx="1101">
                  <c:v>74</c:v>
                </c:pt>
                <c:pt idx="1102">
                  <c:v>73</c:v>
                </c:pt>
                <c:pt idx="1103">
                  <c:v>43</c:v>
                </c:pt>
                <c:pt idx="1104">
                  <c:v>56</c:v>
                </c:pt>
                <c:pt idx="1105">
                  <c:v>74</c:v>
                </c:pt>
                <c:pt idx="1106">
                  <c:v>66</c:v>
                </c:pt>
                <c:pt idx="1107">
                  <c:v>71</c:v>
                </c:pt>
                <c:pt idx="1108">
                  <c:v>68</c:v>
                </c:pt>
                <c:pt idx="1109">
                  <c:v>52</c:v>
                </c:pt>
                <c:pt idx="1110">
                  <c:v>90</c:v>
                </c:pt>
                <c:pt idx="1111">
                  <c:v>90</c:v>
                </c:pt>
                <c:pt idx="1112">
                  <c:v>90</c:v>
                </c:pt>
                <c:pt idx="1113">
                  <c:v>65</c:v>
                </c:pt>
                <c:pt idx="1114">
                  <c:v>63</c:v>
                </c:pt>
                <c:pt idx="1115">
                  <c:v>32</c:v>
                </c:pt>
                <c:pt idx="1116">
                  <c:v>29</c:v>
                </c:pt>
                <c:pt idx="1117">
                  <c:v>37</c:v>
                </c:pt>
                <c:pt idx="1118">
                  <c:v>71</c:v>
                </c:pt>
                <c:pt idx="1119">
                  <c:v>90</c:v>
                </c:pt>
                <c:pt idx="1120">
                  <c:v>13</c:v>
                </c:pt>
                <c:pt idx="1121">
                  <c:v>26</c:v>
                </c:pt>
                <c:pt idx="1122">
                  <c:v>36</c:v>
                </c:pt>
                <c:pt idx="1123">
                  <c:v>30</c:v>
                </c:pt>
                <c:pt idx="1124">
                  <c:v>2</c:v>
                </c:pt>
                <c:pt idx="1125">
                  <c:v>32</c:v>
                </c:pt>
                <c:pt idx="1126">
                  <c:v>90</c:v>
                </c:pt>
                <c:pt idx="1127">
                  <c:v>90</c:v>
                </c:pt>
                <c:pt idx="1128">
                  <c:v>90</c:v>
                </c:pt>
                <c:pt idx="1129">
                  <c:v>73</c:v>
                </c:pt>
                <c:pt idx="1130">
                  <c:v>90</c:v>
                </c:pt>
                <c:pt idx="1131">
                  <c:v>90</c:v>
                </c:pt>
                <c:pt idx="1132">
                  <c:v>54</c:v>
                </c:pt>
                <c:pt idx="1133">
                  <c:v>19</c:v>
                </c:pt>
                <c:pt idx="1134">
                  <c:v>81</c:v>
                </c:pt>
                <c:pt idx="1135">
                  <c:v>90</c:v>
                </c:pt>
                <c:pt idx="1136">
                  <c:v>90</c:v>
                </c:pt>
                <c:pt idx="1137">
                  <c:v>120</c:v>
                </c:pt>
                <c:pt idx="1138">
                  <c:v>90</c:v>
                </c:pt>
                <c:pt idx="1139">
                  <c:v>90</c:v>
                </c:pt>
                <c:pt idx="1140">
                  <c:v>66</c:v>
                </c:pt>
                <c:pt idx="1141">
                  <c:v>90</c:v>
                </c:pt>
                <c:pt idx="1142">
                  <c:v>90</c:v>
                </c:pt>
                <c:pt idx="1143">
                  <c:v>74</c:v>
                </c:pt>
                <c:pt idx="1144">
                  <c:v>90</c:v>
                </c:pt>
                <c:pt idx="1145">
                  <c:v>45</c:v>
                </c:pt>
                <c:pt idx="1146">
                  <c:v>89</c:v>
                </c:pt>
                <c:pt idx="1147">
                  <c:v>78</c:v>
                </c:pt>
                <c:pt idx="1148">
                  <c:v>81</c:v>
                </c:pt>
                <c:pt idx="1149">
                  <c:v>90</c:v>
                </c:pt>
                <c:pt idx="1150">
                  <c:v>79</c:v>
                </c:pt>
                <c:pt idx="1151">
                  <c:v>16</c:v>
                </c:pt>
                <c:pt idx="1152">
                  <c:v>90</c:v>
                </c:pt>
                <c:pt idx="1153">
                  <c:v>120</c:v>
                </c:pt>
                <c:pt idx="1154">
                  <c:v>90</c:v>
                </c:pt>
                <c:pt idx="1155">
                  <c:v>90</c:v>
                </c:pt>
                <c:pt idx="1156">
                  <c:v>90</c:v>
                </c:pt>
                <c:pt idx="1157">
                  <c:v>90</c:v>
                </c:pt>
                <c:pt idx="1158">
                  <c:v>90</c:v>
                </c:pt>
                <c:pt idx="1159">
                  <c:v>45</c:v>
                </c:pt>
                <c:pt idx="1160">
                  <c:v>90</c:v>
                </c:pt>
                <c:pt idx="1161">
                  <c:v>90</c:v>
                </c:pt>
                <c:pt idx="1162">
                  <c:v>90</c:v>
                </c:pt>
                <c:pt idx="1163">
                  <c:v>75</c:v>
                </c:pt>
                <c:pt idx="1164">
                  <c:v>90</c:v>
                </c:pt>
                <c:pt idx="1165">
                  <c:v>90</c:v>
                </c:pt>
                <c:pt idx="1166">
                  <c:v>90</c:v>
                </c:pt>
                <c:pt idx="1167">
                  <c:v>60</c:v>
                </c:pt>
                <c:pt idx="1168">
                  <c:v>90</c:v>
                </c:pt>
                <c:pt idx="1169">
                  <c:v>73</c:v>
                </c:pt>
                <c:pt idx="1170">
                  <c:v>64</c:v>
                </c:pt>
                <c:pt idx="1171">
                  <c:v>7</c:v>
                </c:pt>
                <c:pt idx="1172">
                  <c:v>90</c:v>
                </c:pt>
                <c:pt idx="1173">
                  <c:v>90</c:v>
                </c:pt>
                <c:pt idx="1174">
                  <c:v>90</c:v>
                </c:pt>
                <c:pt idx="1175">
                  <c:v>68</c:v>
                </c:pt>
                <c:pt idx="1176">
                  <c:v>60</c:v>
                </c:pt>
                <c:pt idx="1177">
                  <c:v>61</c:v>
                </c:pt>
                <c:pt idx="1178">
                  <c:v>90</c:v>
                </c:pt>
                <c:pt idx="1179">
                  <c:v>77</c:v>
                </c:pt>
                <c:pt idx="1180">
                  <c:v>90</c:v>
                </c:pt>
                <c:pt idx="1181">
                  <c:v>66</c:v>
                </c:pt>
                <c:pt idx="1182">
                  <c:v>90</c:v>
                </c:pt>
                <c:pt idx="1183">
                  <c:v>90</c:v>
                </c:pt>
                <c:pt idx="1184">
                  <c:v>90</c:v>
                </c:pt>
                <c:pt idx="1185">
                  <c:v>90</c:v>
                </c:pt>
                <c:pt idx="1186">
                  <c:v>14</c:v>
                </c:pt>
                <c:pt idx="1187">
                  <c:v>77</c:v>
                </c:pt>
                <c:pt idx="1188">
                  <c:v>45</c:v>
                </c:pt>
                <c:pt idx="1189">
                  <c:v>90</c:v>
                </c:pt>
                <c:pt idx="1190">
                  <c:v>85</c:v>
                </c:pt>
                <c:pt idx="1191">
                  <c:v>11</c:v>
                </c:pt>
                <c:pt idx="1192">
                  <c:v>45</c:v>
                </c:pt>
                <c:pt idx="1193">
                  <c:v>90</c:v>
                </c:pt>
                <c:pt idx="1194">
                  <c:v>70</c:v>
                </c:pt>
                <c:pt idx="1195">
                  <c:v>30</c:v>
                </c:pt>
                <c:pt idx="1196">
                  <c:v>67</c:v>
                </c:pt>
                <c:pt idx="1197">
                  <c:v>90</c:v>
                </c:pt>
                <c:pt idx="1198">
                  <c:v>73</c:v>
                </c:pt>
                <c:pt idx="1199">
                  <c:v>90</c:v>
                </c:pt>
                <c:pt idx="1200">
                  <c:v>90</c:v>
                </c:pt>
                <c:pt idx="1201">
                  <c:v>45</c:v>
                </c:pt>
                <c:pt idx="1202">
                  <c:v>33</c:v>
                </c:pt>
                <c:pt idx="1203">
                  <c:v>80</c:v>
                </c:pt>
                <c:pt idx="1204">
                  <c:v>70</c:v>
                </c:pt>
                <c:pt idx="1205">
                  <c:v>64</c:v>
                </c:pt>
                <c:pt idx="1206">
                  <c:v>80</c:v>
                </c:pt>
                <c:pt idx="1207">
                  <c:v>82</c:v>
                </c:pt>
                <c:pt idx="1208">
                  <c:v>64</c:v>
                </c:pt>
                <c:pt idx="1209">
                  <c:v>69</c:v>
                </c:pt>
                <c:pt idx="1210">
                  <c:v>35</c:v>
                </c:pt>
                <c:pt idx="1211">
                  <c:v>20</c:v>
                </c:pt>
                <c:pt idx="1212">
                  <c:v>15</c:v>
                </c:pt>
                <c:pt idx="1213">
                  <c:v>14</c:v>
                </c:pt>
                <c:pt idx="1214">
                  <c:v>24</c:v>
                </c:pt>
                <c:pt idx="1215">
                  <c:v>10</c:v>
                </c:pt>
                <c:pt idx="1216">
                  <c:v>17</c:v>
                </c:pt>
                <c:pt idx="1217">
                  <c:v>3</c:v>
                </c:pt>
                <c:pt idx="1218">
                  <c:v>1</c:v>
                </c:pt>
                <c:pt idx="1219">
                  <c:v>7</c:v>
                </c:pt>
                <c:pt idx="1220">
                  <c:v>6</c:v>
                </c:pt>
                <c:pt idx="1221">
                  <c:v>2</c:v>
                </c:pt>
                <c:pt idx="1222">
                  <c:v>34</c:v>
                </c:pt>
                <c:pt idx="1223">
                  <c:v>46</c:v>
                </c:pt>
                <c:pt idx="1224">
                  <c:v>65</c:v>
                </c:pt>
                <c:pt idx="1225">
                  <c:v>74</c:v>
                </c:pt>
                <c:pt idx="1226">
                  <c:v>6</c:v>
                </c:pt>
                <c:pt idx="1227">
                  <c:v>45</c:v>
                </c:pt>
                <c:pt idx="1228">
                  <c:v>1</c:v>
                </c:pt>
                <c:pt idx="1229">
                  <c:v>15</c:v>
                </c:pt>
                <c:pt idx="1230">
                  <c:v>19</c:v>
                </c:pt>
                <c:pt idx="1231">
                  <c:v>3</c:v>
                </c:pt>
                <c:pt idx="1232">
                  <c:v>2</c:v>
                </c:pt>
                <c:pt idx="1233">
                  <c:v>45</c:v>
                </c:pt>
                <c:pt idx="1234">
                  <c:v>14</c:v>
                </c:pt>
                <c:pt idx="1235">
                  <c:v>24</c:v>
                </c:pt>
                <c:pt idx="1236">
                  <c:v>11</c:v>
                </c:pt>
                <c:pt idx="1237">
                  <c:v>15</c:v>
                </c:pt>
                <c:pt idx="1238">
                  <c:v>62</c:v>
                </c:pt>
                <c:pt idx="1239">
                  <c:v>24</c:v>
                </c:pt>
                <c:pt idx="1240">
                  <c:v>89</c:v>
                </c:pt>
                <c:pt idx="1241">
                  <c:v>19</c:v>
                </c:pt>
                <c:pt idx="1242">
                  <c:v>45</c:v>
                </c:pt>
                <c:pt idx="1243">
                  <c:v>28</c:v>
                </c:pt>
                <c:pt idx="1244">
                  <c:v>3</c:v>
                </c:pt>
                <c:pt idx="1245">
                  <c:v>28</c:v>
                </c:pt>
                <c:pt idx="1246">
                  <c:v>9</c:v>
                </c:pt>
                <c:pt idx="1247">
                  <c:v>90</c:v>
                </c:pt>
                <c:pt idx="1248">
                  <c:v>24</c:v>
                </c:pt>
                <c:pt idx="1249">
                  <c:v>9</c:v>
                </c:pt>
                <c:pt idx="1250">
                  <c:v>90</c:v>
                </c:pt>
                <c:pt idx="1251">
                  <c:v>90</c:v>
                </c:pt>
                <c:pt idx="1252">
                  <c:v>90</c:v>
                </c:pt>
                <c:pt idx="1253">
                  <c:v>90</c:v>
                </c:pt>
                <c:pt idx="1254">
                  <c:v>90</c:v>
                </c:pt>
                <c:pt idx="1255">
                  <c:v>90</c:v>
                </c:pt>
                <c:pt idx="1256">
                  <c:v>2</c:v>
                </c:pt>
                <c:pt idx="1257">
                  <c:v>45</c:v>
                </c:pt>
                <c:pt idx="1258">
                  <c:v>90</c:v>
                </c:pt>
                <c:pt idx="1259">
                  <c:v>90</c:v>
                </c:pt>
                <c:pt idx="1260">
                  <c:v>90</c:v>
                </c:pt>
                <c:pt idx="1261">
                  <c:v>90</c:v>
                </c:pt>
                <c:pt idx="1262">
                  <c:v>90</c:v>
                </c:pt>
                <c:pt idx="1263">
                  <c:v>90</c:v>
                </c:pt>
                <c:pt idx="1264">
                  <c:v>82</c:v>
                </c:pt>
                <c:pt idx="1265">
                  <c:v>90</c:v>
                </c:pt>
                <c:pt idx="1266">
                  <c:v>90</c:v>
                </c:pt>
                <c:pt idx="1267">
                  <c:v>90</c:v>
                </c:pt>
                <c:pt idx="1268">
                  <c:v>90</c:v>
                </c:pt>
                <c:pt idx="1269">
                  <c:v>90</c:v>
                </c:pt>
                <c:pt idx="1270">
                  <c:v>90</c:v>
                </c:pt>
                <c:pt idx="1271">
                  <c:v>90</c:v>
                </c:pt>
                <c:pt idx="1272">
                  <c:v>69</c:v>
                </c:pt>
                <c:pt idx="1273">
                  <c:v>90</c:v>
                </c:pt>
                <c:pt idx="1274">
                  <c:v>75</c:v>
                </c:pt>
                <c:pt idx="1275">
                  <c:v>78</c:v>
                </c:pt>
                <c:pt idx="1276">
                  <c:v>90</c:v>
                </c:pt>
                <c:pt idx="1277">
                  <c:v>90</c:v>
                </c:pt>
                <c:pt idx="1278">
                  <c:v>90</c:v>
                </c:pt>
                <c:pt idx="1279">
                  <c:v>90</c:v>
                </c:pt>
                <c:pt idx="1280">
                  <c:v>24</c:v>
                </c:pt>
                <c:pt idx="1281">
                  <c:v>90</c:v>
                </c:pt>
                <c:pt idx="1282">
                  <c:v>90</c:v>
                </c:pt>
                <c:pt idx="1283">
                  <c:v>90</c:v>
                </c:pt>
                <c:pt idx="1284">
                  <c:v>90</c:v>
                </c:pt>
                <c:pt idx="1285">
                  <c:v>90</c:v>
                </c:pt>
                <c:pt idx="1286">
                  <c:v>90</c:v>
                </c:pt>
                <c:pt idx="1287">
                  <c:v>90</c:v>
                </c:pt>
                <c:pt idx="1288">
                  <c:v>90</c:v>
                </c:pt>
                <c:pt idx="1289">
                  <c:v>90</c:v>
                </c:pt>
                <c:pt idx="1290">
                  <c:v>90</c:v>
                </c:pt>
                <c:pt idx="1291">
                  <c:v>71</c:v>
                </c:pt>
                <c:pt idx="1292">
                  <c:v>90</c:v>
                </c:pt>
                <c:pt idx="1293">
                  <c:v>90</c:v>
                </c:pt>
                <c:pt idx="1294">
                  <c:v>90</c:v>
                </c:pt>
                <c:pt idx="1295">
                  <c:v>66</c:v>
                </c:pt>
                <c:pt idx="1296">
                  <c:v>82</c:v>
                </c:pt>
                <c:pt idx="1297">
                  <c:v>90</c:v>
                </c:pt>
                <c:pt idx="1298">
                  <c:v>90</c:v>
                </c:pt>
                <c:pt idx="1299">
                  <c:v>90</c:v>
                </c:pt>
                <c:pt idx="1300">
                  <c:v>69</c:v>
                </c:pt>
                <c:pt idx="1301">
                  <c:v>90</c:v>
                </c:pt>
                <c:pt idx="1302">
                  <c:v>45</c:v>
                </c:pt>
                <c:pt idx="1303">
                  <c:v>90</c:v>
                </c:pt>
                <c:pt idx="1304">
                  <c:v>90</c:v>
                </c:pt>
                <c:pt idx="1305">
                  <c:v>90</c:v>
                </c:pt>
                <c:pt idx="1306">
                  <c:v>7</c:v>
                </c:pt>
                <c:pt idx="1307">
                  <c:v>12</c:v>
                </c:pt>
                <c:pt idx="1308">
                  <c:v>26</c:v>
                </c:pt>
                <c:pt idx="1309">
                  <c:v>24</c:v>
                </c:pt>
                <c:pt idx="1310">
                  <c:v>4</c:v>
                </c:pt>
                <c:pt idx="1311">
                  <c:v>90</c:v>
                </c:pt>
                <c:pt idx="1312">
                  <c:v>90</c:v>
                </c:pt>
                <c:pt idx="1313">
                  <c:v>90</c:v>
                </c:pt>
                <c:pt idx="1314">
                  <c:v>58</c:v>
                </c:pt>
                <c:pt idx="1315">
                  <c:v>7</c:v>
                </c:pt>
                <c:pt idx="1316">
                  <c:v>34</c:v>
                </c:pt>
                <c:pt idx="1317">
                  <c:v>45</c:v>
                </c:pt>
                <c:pt idx="1318">
                  <c:v>69</c:v>
                </c:pt>
                <c:pt idx="1319">
                  <c:v>90</c:v>
                </c:pt>
                <c:pt idx="1320">
                  <c:v>7</c:v>
                </c:pt>
                <c:pt idx="1321">
                  <c:v>31</c:v>
                </c:pt>
                <c:pt idx="1322">
                  <c:v>17</c:v>
                </c:pt>
                <c:pt idx="1323">
                  <c:v>120</c:v>
                </c:pt>
                <c:pt idx="1324">
                  <c:v>90</c:v>
                </c:pt>
                <c:pt idx="1325">
                  <c:v>90</c:v>
                </c:pt>
                <c:pt idx="1326">
                  <c:v>16</c:v>
                </c:pt>
                <c:pt idx="1327">
                  <c:v>90</c:v>
                </c:pt>
                <c:pt idx="1328">
                  <c:v>90</c:v>
                </c:pt>
                <c:pt idx="1329">
                  <c:v>90</c:v>
                </c:pt>
                <c:pt idx="1330">
                  <c:v>90</c:v>
                </c:pt>
                <c:pt idx="1331">
                  <c:v>45</c:v>
                </c:pt>
                <c:pt idx="1332">
                  <c:v>22</c:v>
                </c:pt>
                <c:pt idx="1333">
                  <c:v>19</c:v>
                </c:pt>
                <c:pt idx="1334">
                  <c:v>26</c:v>
                </c:pt>
                <c:pt idx="1335">
                  <c:v>3</c:v>
                </c:pt>
                <c:pt idx="1336">
                  <c:v>45</c:v>
                </c:pt>
                <c:pt idx="1337">
                  <c:v>30</c:v>
                </c:pt>
                <c:pt idx="1338">
                  <c:v>10</c:v>
                </c:pt>
                <c:pt idx="1339">
                  <c:v>14</c:v>
                </c:pt>
                <c:pt idx="1340">
                  <c:v>73</c:v>
                </c:pt>
                <c:pt idx="1341">
                  <c:v>90</c:v>
                </c:pt>
                <c:pt idx="1342">
                  <c:v>76</c:v>
                </c:pt>
                <c:pt idx="1343">
                  <c:v>25</c:v>
                </c:pt>
                <c:pt idx="1344">
                  <c:v>90</c:v>
                </c:pt>
                <c:pt idx="1345">
                  <c:v>90</c:v>
                </c:pt>
                <c:pt idx="1346">
                  <c:v>45</c:v>
                </c:pt>
                <c:pt idx="1347">
                  <c:v>26</c:v>
                </c:pt>
                <c:pt idx="1348">
                  <c:v>17</c:v>
                </c:pt>
                <c:pt idx="1349">
                  <c:v>45</c:v>
                </c:pt>
                <c:pt idx="1350">
                  <c:v>90</c:v>
                </c:pt>
                <c:pt idx="1351">
                  <c:v>90</c:v>
                </c:pt>
                <c:pt idx="1352">
                  <c:v>45</c:v>
                </c:pt>
                <c:pt idx="1353">
                  <c:v>90</c:v>
                </c:pt>
                <c:pt idx="1354">
                  <c:v>90</c:v>
                </c:pt>
                <c:pt idx="1355">
                  <c:v>68</c:v>
                </c:pt>
                <c:pt idx="1356">
                  <c:v>2</c:v>
                </c:pt>
                <c:pt idx="1357">
                  <c:v>90</c:v>
                </c:pt>
                <c:pt idx="1358">
                  <c:v>12</c:v>
                </c:pt>
                <c:pt idx="1359">
                  <c:v>61</c:v>
                </c:pt>
                <c:pt idx="1360">
                  <c:v>83</c:v>
                </c:pt>
                <c:pt idx="1361">
                  <c:v>90</c:v>
                </c:pt>
                <c:pt idx="1362">
                  <c:v>90</c:v>
                </c:pt>
                <c:pt idx="1363">
                  <c:v>4</c:v>
                </c:pt>
                <c:pt idx="1364">
                  <c:v>29</c:v>
                </c:pt>
                <c:pt idx="1365">
                  <c:v>74</c:v>
                </c:pt>
                <c:pt idx="1366">
                  <c:v>90</c:v>
                </c:pt>
                <c:pt idx="1367">
                  <c:v>9</c:v>
                </c:pt>
                <c:pt idx="1368">
                  <c:v>23</c:v>
                </c:pt>
                <c:pt idx="1369">
                  <c:v>9</c:v>
                </c:pt>
                <c:pt idx="1370">
                  <c:v>46</c:v>
                </c:pt>
                <c:pt idx="1371">
                  <c:v>90</c:v>
                </c:pt>
                <c:pt idx="1372">
                  <c:v>14</c:v>
                </c:pt>
                <c:pt idx="1373">
                  <c:v>82</c:v>
                </c:pt>
                <c:pt idx="1374">
                  <c:v>77</c:v>
                </c:pt>
                <c:pt idx="1375">
                  <c:v>3</c:v>
                </c:pt>
                <c:pt idx="1376">
                  <c:v>30</c:v>
                </c:pt>
                <c:pt idx="1377">
                  <c:v>90</c:v>
                </c:pt>
                <c:pt idx="1378">
                  <c:v>45</c:v>
                </c:pt>
                <c:pt idx="1379">
                  <c:v>90</c:v>
                </c:pt>
                <c:pt idx="1380">
                  <c:v>18</c:v>
                </c:pt>
                <c:pt idx="1381">
                  <c:v>90</c:v>
                </c:pt>
                <c:pt idx="1382">
                  <c:v>10</c:v>
                </c:pt>
                <c:pt idx="1383">
                  <c:v>90</c:v>
                </c:pt>
                <c:pt idx="1384">
                  <c:v>10</c:v>
                </c:pt>
                <c:pt idx="1385">
                  <c:v>45</c:v>
                </c:pt>
                <c:pt idx="1386">
                  <c:v>45</c:v>
                </c:pt>
                <c:pt idx="1387">
                  <c:v>90</c:v>
                </c:pt>
                <c:pt idx="1388">
                  <c:v>86</c:v>
                </c:pt>
                <c:pt idx="1389">
                  <c:v>90</c:v>
                </c:pt>
                <c:pt idx="1390">
                  <c:v>90</c:v>
                </c:pt>
                <c:pt idx="1391">
                  <c:v>90</c:v>
                </c:pt>
                <c:pt idx="1392">
                  <c:v>24</c:v>
                </c:pt>
                <c:pt idx="1393">
                  <c:v>90</c:v>
                </c:pt>
                <c:pt idx="1394">
                  <c:v>64</c:v>
                </c:pt>
                <c:pt idx="1395">
                  <c:v>14</c:v>
                </c:pt>
                <c:pt idx="1396">
                  <c:v>90</c:v>
                </c:pt>
                <c:pt idx="1397">
                  <c:v>45</c:v>
                </c:pt>
                <c:pt idx="1398">
                  <c:v>90</c:v>
                </c:pt>
                <c:pt idx="1399">
                  <c:v>90</c:v>
                </c:pt>
                <c:pt idx="1400">
                  <c:v>90</c:v>
                </c:pt>
                <c:pt idx="1401">
                  <c:v>90</c:v>
                </c:pt>
                <c:pt idx="1402">
                  <c:v>90</c:v>
                </c:pt>
                <c:pt idx="1403">
                  <c:v>90</c:v>
                </c:pt>
                <c:pt idx="1404">
                  <c:v>90</c:v>
                </c:pt>
                <c:pt idx="1405">
                  <c:v>90</c:v>
                </c:pt>
                <c:pt idx="1406">
                  <c:v>90</c:v>
                </c:pt>
                <c:pt idx="1407">
                  <c:v>70</c:v>
                </c:pt>
                <c:pt idx="1408">
                  <c:v>90</c:v>
                </c:pt>
                <c:pt idx="1409">
                  <c:v>90</c:v>
                </c:pt>
                <c:pt idx="1410">
                  <c:v>85</c:v>
                </c:pt>
                <c:pt idx="1411">
                  <c:v>67</c:v>
                </c:pt>
                <c:pt idx="1412">
                  <c:v>72</c:v>
                </c:pt>
                <c:pt idx="1413">
                  <c:v>85</c:v>
                </c:pt>
                <c:pt idx="1414">
                  <c:v>85</c:v>
                </c:pt>
                <c:pt idx="1415">
                  <c:v>16</c:v>
                </c:pt>
                <c:pt idx="1416">
                  <c:v>59</c:v>
                </c:pt>
                <c:pt idx="1417">
                  <c:v>13</c:v>
                </c:pt>
                <c:pt idx="1418">
                  <c:v>2</c:v>
                </c:pt>
                <c:pt idx="1419">
                  <c:v>28</c:v>
                </c:pt>
                <c:pt idx="1420">
                  <c:v>90</c:v>
                </c:pt>
                <c:pt idx="1421">
                  <c:v>70</c:v>
                </c:pt>
                <c:pt idx="1422">
                  <c:v>75</c:v>
                </c:pt>
                <c:pt idx="1423">
                  <c:v>90</c:v>
                </c:pt>
                <c:pt idx="1424">
                  <c:v>90</c:v>
                </c:pt>
                <c:pt idx="1425">
                  <c:v>72</c:v>
                </c:pt>
                <c:pt idx="1426">
                  <c:v>61</c:v>
                </c:pt>
                <c:pt idx="1427">
                  <c:v>56</c:v>
                </c:pt>
                <c:pt idx="1428">
                  <c:v>90</c:v>
                </c:pt>
                <c:pt idx="1429">
                  <c:v>80</c:v>
                </c:pt>
                <c:pt idx="1430">
                  <c:v>77</c:v>
                </c:pt>
                <c:pt idx="1431">
                  <c:v>21</c:v>
                </c:pt>
                <c:pt idx="1432">
                  <c:v>90</c:v>
                </c:pt>
                <c:pt idx="1433">
                  <c:v>90</c:v>
                </c:pt>
                <c:pt idx="1434">
                  <c:v>68</c:v>
                </c:pt>
                <c:pt idx="1435">
                  <c:v>24</c:v>
                </c:pt>
                <c:pt idx="1436">
                  <c:v>79</c:v>
                </c:pt>
                <c:pt idx="1437">
                  <c:v>18</c:v>
                </c:pt>
                <c:pt idx="1438">
                  <c:v>120</c:v>
                </c:pt>
                <c:pt idx="1439">
                  <c:v>12</c:v>
                </c:pt>
                <c:pt idx="1440">
                  <c:v>59</c:v>
                </c:pt>
                <c:pt idx="1441">
                  <c:v>13</c:v>
                </c:pt>
                <c:pt idx="1442">
                  <c:v>90</c:v>
                </c:pt>
                <c:pt idx="1443">
                  <c:v>2</c:v>
                </c:pt>
                <c:pt idx="1444">
                  <c:v>90</c:v>
                </c:pt>
                <c:pt idx="1445">
                  <c:v>1</c:v>
                </c:pt>
                <c:pt idx="1446">
                  <c:v>90</c:v>
                </c:pt>
                <c:pt idx="1447">
                  <c:v>14</c:v>
                </c:pt>
                <c:pt idx="1448">
                  <c:v>25</c:v>
                </c:pt>
                <c:pt idx="1449">
                  <c:v>120</c:v>
                </c:pt>
                <c:pt idx="1450">
                  <c:v>88</c:v>
                </c:pt>
                <c:pt idx="1451">
                  <c:v>28</c:v>
                </c:pt>
                <c:pt idx="1452">
                  <c:v>11</c:v>
                </c:pt>
                <c:pt idx="1453">
                  <c:v>90</c:v>
                </c:pt>
                <c:pt idx="1454">
                  <c:v>19</c:v>
                </c:pt>
                <c:pt idx="1455">
                  <c:v>12</c:v>
                </c:pt>
                <c:pt idx="1456">
                  <c:v>90</c:v>
                </c:pt>
                <c:pt idx="1457">
                  <c:v>90</c:v>
                </c:pt>
                <c:pt idx="1458">
                  <c:v>90</c:v>
                </c:pt>
                <c:pt idx="1459">
                  <c:v>32</c:v>
                </c:pt>
                <c:pt idx="1460">
                  <c:v>74</c:v>
                </c:pt>
                <c:pt idx="1461">
                  <c:v>71</c:v>
                </c:pt>
                <c:pt idx="1462">
                  <c:v>84</c:v>
                </c:pt>
                <c:pt idx="1463">
                  <c:v>90</c:v>
                </c:pt>
                <c:pt idx="1464">
                  <c:v>10</c:v>
                </c:pt>
                <c:pt idx="1465">
                  <c:v>26</c:v>
                </c:pt>
                <c:pt idx="1466">
                  <c:v>24</c:v>
                </c:pt>
                <c:pt idx="1467">
                  <c:v>90</c:v>
                </c:pt>
                <c:pt idx="1468">
                  <c:v>83</c:v>
                </c:pt>
                <c:pt idx="1469">
                  <c:v>90</c:v>
                </c:pt>
                <c:pt idx="1470">
                  <c:v>80</c:v>
                </c:pt>
                <c:pt idx="1471">
                  <c:v>90</c:v>
                </c:pt>
                <c:pt idx="1472">
                  <c:v>90</c:v>
                </c:pt>
                <c:pt idx="1473">
                  <c:v>90</c:v>
                </c:pt>
                <c:pt idx="1474">
                  <c:v>86</c:v>
                </c:pt>
                <c:pt idx="1475">
                  <c:v>90</c:v>
                </c:pt>
                <c:pt idx="1476">
                  <c:v>62</c:v>
                </c:pt>
                <c:pt idx="1477">
                  <c:v>65</c:v>
                </c:pt>
                <c:pt idx="1478">
                  <c:v>23</c:v>
                </c:pt>
                <c:pt idx="1479">
                  <c:v>66</c:v>
                </c:pt>
                <c:pt idx="1480">
                  <c:v>35</c:v>
                </c:pt>
                <c:pt idx="1481">
                  <c:v>90</c:v>
                </c:pt>
                <c:pt idx="1482">
                  <c:v>72</c:v>
                </c:pt>
                <c:pt idx="1483">
                  <c:v>90</c:v>
                </c:pt>
                <c:pt idx="1484">
                  <c:v>90</c:v>
                </c:pt>
                <c:pt idx="1485">
                  <c:v>90</c:v>
                </c:pt>
                <c:pt idx="1486">
                  <c:v>66</c:v>
                </c:pt>
                <c:pt idx="1487">
                  <c:v>81</c:v>
                </c:pt>
                <c:pt idx="1488">
                  <c:v>31</c:v>
                </c:pt>
                <c:pt idx="1489">
                  <c:v>78</c:v>
                </c:pt>
                <c:pt idx="1490">
                  <c:v>49</c:v>
                </c:pt>
                <c:pt idx="1491">
                  <c:v>90</c:v>
                </c:pt>
                <c:pt idx="1492">
                  <c:v>45</c:v>
                </c:pt>
                <c:pt idx="1493">
                  <c:v>20</c:v>
                </c:pt>
                <c:pt idx="1494">
                  <c:v>26</c:v>
                </c:pt>
                <c:pt idx="1495">
                  <c:v>4</c:v>
                </c:pt>
                <c:pt idx="1496">
                  <c:v>90</c:v>
                </c:pt>
                <c:pt idx="1497">
                  <c:v>90</c:v>
                </c:pt>
                <c:pt idx="1498">
                  <c:v>90</c:v>
                </c:pt>
                <c:pt idx="1499">
                  <c:v>90</c:v>
                </c:pt>
                <c:pt idx="1500">
                  <c:v>90</c:v>
                </c:pt>
                <c:pt idx="1501">
                  <c:v>1</c:v>
                </c:pt>
                <c:pt idx="1502">
                  <c:v>90</c:v>
                </c:pt>
                <c:pt idx="1503">
                  <c:v>5</c:v>
                </c:pt>
                <c:pt idx="1504">
                  <c:v>45</c:v>
                </c:pt>
                <c:pt idx="1505">
                  <c:v>1</c:v>
                </c:pt>
                <c:pt idx="1506">
                  <c:v>12</c:v>
                </c:pt>
                <c:pt idx="1507">
                  <c:v>3</c:v>
                </c:pt>
                <c:pt idx="1508">
                  <c:v>53</c:v>
                </c:pt>
                <c:pt idx="1509">
                  <c:v>90</c:v>
                </c:pt>
                <c:pt idx="1510">
                  <c:v>90</c:v>
                </c:pt>
                <c:pt idx="1511">
                  <c:v>90</c:v>
                </c:pt>
                <c:pt idx="1512">
                  <c:v>90</c:v>
                </c:pt>
                <c:pt idx="1513">
                  <c:v>90</c:v>
                </c:pt>
                <c:pt idx="1514">
                  <c:v>90</c:v>
                </c:pt>
                <c:pt idx="1515">
                  <c:v>90</c:v>
                </c:pt>
                <c:pt idx="1516">
                  <c:v>90</c:v>
                </c:pt>
                <c:pt idx="1517">
                  <c:v>90</c:v>
                </c:pt>
                <c:pt idx="1518">
                  <c:v>27</c:v>
                </c:pt>
                <c:pt idx="1519">
                  <c:v>90</c:v>
                </c:pt>
                <c:pt idx="1520">
                  <c:v>90</c:v>
                </c:pt>
                <c:pt idx="1521">
                  <c:v>90</c:v>
                </c:pt>
                <c:pt idx="1522">
                  <c:v>8</c:v>
                </c:pt>
                <c:pt idx="1523">
                  <c:v>7</c:v>
                </c:pt>
                <c:pt idx="1524">
                  <c:v>45</c:v>
                </c:pt>
                <c:pt idx="1525">
                  <c:v>90</c:v>
                </c:pt>
                <c:pt idx="1526">
                  <c:v>90</c:v>
                </c:pt>
                <c:pt idx="1527">
                  <c:v>90</c:v>
                </c:pt>
                <c:pt idx="1528">
                  <c:v>120</c:v>
                </c:pt>
                <c:pt idx="1529">
                  <c:v>90</c:v>
                </c:pt>
                <c:pt idx="1530">
                  <c:v>90</c:v>
                </c:pt>
                <c:pt idx="1531">
                  <c:v>90</c:v>
                </c:pt>
                <c:pt idx="1532">
                  <c:v>90</c:v>
                </c:pt>
                <c:pt idx="1533">
                  <c:v>90</c:v>
                </c:pt>
                <c:pt idx="1534">
                  <c:v>90</c:v>
                </c:pt>
                <c:pt idx="1535">
                  <c:v>90</c:v>
                </c:pt>
                <c:pt idx="1536">
                  <c:v>90</c:v>
                </c:pt>
                <c:pt idx="1537">
                  <c:v>90</c:v>
                </c:pt>
                <c:pt idx="1538">
                  <c:v>90</c:v>
                </c:pt>
                <c:pt idx="1539">
                  <c:v>90</c:v>
                </c:pt>
                <c:pt idx="1540">
                  <c:v>90</c:v>
                </c:pt>
                <c:pt idx="1541">
                  <c:v>90</c:v>
                </c:pt>
                <c:pt idx="1542">
                  <c:v>90</c:v>
                </c:pt>
                <c:pt idx="1543">
                  <c:v>90</c:v>
                </c:pt>
                <c:pt idx="1544">
                  <c:v>90</c:v>
                </c:pt>
                <c:pt idx="1545">
                  <c:v>90</c:v>
                </c:pt>
                <c:pt idx="1546">
                  <c:v>90</c:v>
                </c:pt>
                <c:pt idx="1547">
                  <c:v>90</c:v>
                </c:pt>
                <c:pt idx="1548">
                  <c:v>90</c:v>
                </c:pt>
                <c:pt idx="1549">
                  <c:v>90</c:v>
                </c:pt>
                <c:pt idx="1550">
                  <c:v>90</c:v>
                </c:pt>
                <c:pt idx="1551">
                  <c:v>90</c:v>
                </c:pt>
                <c:pt idx="1552">
                  <c:v>90</c:v>
                </c:pt>
                <c:pt idx="1553">
                  <c:v>90</c:v>
                </c:pt>
                <c:pt idx="1554">
                  <c:v>90</c:v>
                </c:pt>
                <c:pt idx="1555">
                  <c:v>90</c:v>
                </c:pt>
                <c:pt idx="1556">
                  <c:v>90</c:v>
                </c:pt>
                <c:pt idx="1557">
                  <c:v>71</c:v>
                </c:pt>
                <c:pt idx="1558">
                  <c:v>90</c:v>
                </c:pt>
                <c:pt idx="1559">
                  <c:v>79</c:v>
                </c:pt>
                <c:pt idx="1560">
                  <c:v>90</c:v>
                </c:pt>
                <c:pt idx="1561">
                  <c:v>90</c:v>
                </c:pt>
                <c:pt idx="1562">
                  <c:v>90</c:v>
                </c:pt>
                <c:pt idx="1563">
                  <c:v>90</c:v>
                </c:pt>
                <c:pt idx="1564">
                  <c:v>90</c:v>
                </c:pt>
                <c:pt idx="1565">
                  <c:v>90</c:v>
                </c:pt>
                <c:pt idx="1566">
                  <c:v>90</c:v>
                </c:pt>
                <c:pt idx="1567">
                  <c:v>90</c:v>
                </c:pt>
                <c:pt idx="1568">
                  <c:v>90</c:v>
                </c:pt>
                <c:pt idx="1569">
                  <c:v>81</c:v>
                </c:pt>
                <c:pt idx="1570">
                  <c:v>90</c:v>
                </c:pt>
                <c:pt idx="1571">
                  <c:v>90</c:v>
                </c:pt>
                <c:pt idx="1572">
                  <c:v>90</c:v>
                </c:pt>
                <c:pt idx="1573">
                  <c:v>90</c:v>
                </c:pt>
                <c:pt idx="1574">
                  <c:v>90</c:v>
                </c:pt>
                <c:pt idx="1575">
                  <c:v>90</c:v>
                </c:pt>
                <c:pt idx="1576">
                  <c:v>90</c:v>
                </c:pt>
                <c:pt idx="1577">
                  <c:v>90</c:v>
                </c:pt>
                <c:pt idx="1578">
                  <c:v>90</c:v>
                </c:pt>
                <c:pt idx="1579">
                  <c:v>30</c:v>
                </c:pt>
                <c:pt idx="1580">
                  <c:v>90</c:v>
                </c:pt>
                <c:pt idx="1581">
                  <c:v>90</c:v>
                </c:pt>
                <c:pt idx="1582">
                  <c:v>1</c:v>
                </c:pt>
                <c:pt idx="1583">
                  <c:v>90</c:v>
                </c:pt>
                <c:pt idx="1584">
                  <c:v>90</c:v>
                </c:pt>
                <c:pt idx="1585">
                  <c:v>9</c:v>
                </c:pt>
                <c:pt idx="1586">
                  <c:v>90</c:v>
                </c:pt>
                <c:pt idx="1587">
                  <c:v>90</c:v>
                </c:pt>
                <c:pt idx="1588">
                  <c:v>90</c:v>
                </c:pt>
                <c:pt idx="1589">
                  <c:v>90</c:v>
                </c:pt>
                <c:pt idx="1590">
                  <c:v>90</c:v>
                </c:pt>
                <c:pt idx="1591">
                  <c:v>90</c:v>
                </c:pt>
                <c:pt idx="1592">
                  <c:v>90</c:v>
                </c:pt>
                <c:pt idx="1593">
                  <c:v>90</c:v>
                </c:pt>
                <c:pt idx="1594">
                  <c:v>90</c:v>
                </c:pt>
                <c:pt idx="1595">
                  <c:v>83</c:v>
                </c:pt>
                <c:pt idx="1596">
                  <c:v>90</c:v>
                </c:pt>
                <c:pt idx="1597">
                  <c:v>90</c:v>
                </c:pt>
                <c:pt idx="1598">
                  <c:v>90</c:v>
                </c:pt>
                <c:pt idx="1599">
                  <c:v>90</c:v>
                </c:pt>
                <c:pt idx="1600">
                  <c:v>1</c:v>
                </c:pt>
                <c:pt idx="1601">
                  <c:v>90</c:v>
                </c:pt>
                <c:pt idx="1602">
                  <c:v>90</c:v>
                </c:pt>
                <c:pt idx="1603">
                  <c:v>90</c:v>
                </c:pt>
                <c:pt idx="1604">
                  <c:v>29</c:v>
                </c:pt>
                <c:pt idx="1605">
                  <c:v>42</c:v>
                </c:pt>
                <c:pt idx="1606">
                  <c:v>19</c:v>
                </c:pt>
                <c:pt idx="1607">
                  <c:v>56</c:v>
                </c:pt>
                <c:pt idx="1608">
                  <c:v>79</c:v>
                </c:pt>
                <c:pt idx="1609">
                  <c:v>68</c:v>
                </c:pt>
                <c:pt idx="1610">
                  <c:v>18</c:v>
                </c:pt>
                <c:pt idx="1611">
                  <c:v>29</c:v>
                </c:pt>
                <c:pt idx="1612">
                  <c:v>71</c:v>
                </c:pt>
                <c:pt idx="1613">
                  <c:v>40</c:v>
                </c:pt>
                <c:pt idx="1614">
                  <c:v>20</c:v>
                </c:pt>
                <c:pt idx="1615">
                  <c:v>4</c:v>
                </c:pt>
                <c:pt idx="1616">
                  <c:v>16</c:v>
                </c:pt>
                <c:pt idx="1617">
                  <c:v>5</c:v>
                </c:pt>
                <c:pt idx="1618">
                  <c:v>56</c:v>
                </c:pt>
                <c:pt idx="1619">
                  <c:v>3</c:v>
                </c:pt>
                <c:pt idx="1620">
                  <c:v>1</c:v>
                </c:pt>
                <c:pt idx="1621">
                  <c:v>1</c:v>
                </c:pt>
                <c:pt idx="1622">
                  <c:v>90</c:v>
                </c:pt>
                <c:pt idx="1623">
                  <c:v>86</c:v>
                </c:pt>
                <c:pt idx="1624">
                  <c:v>90</c:v>
                </c:pt>
                <c:pt idx="1625">
                  <c:v>90</c:v>
                </c:pt>
                <c:pt idx="1626">
                  <c:v>90</c:v>
                </c:pt>
                <c:pt idx="1627">
                  <c:v>79</c:v>
                </c:pt>
                <c:pt idx="1628">
                  <c:v>81</c:v>
                </c:pt>
                <c:pt idx="1629">
                  <c:v>90</c:v>
                </c:pt>
                <c:pt idx="1630">
                  <c:v>90</c:v>
                </c:pt>
                <c:pt idx="1631">
                  <c:v>90</c:v>
                </c:pt>
                <c:pt idx="1632">
                  <c:v>3</c:v>
                </c:pt>
                <c:pt idx="1633">
                  <c:v>28</c:v>
                </c:pt>
                <c:pt idx="1634">
                  <c:v>90</c:v>
                </c:pt>
                <c:pt idx="1635">
                  <c:v>90</c:v>
                </c:pt>
                <c:pt idx="1636">
                  <c:v>45</c:v>
                </c:pt>
                <c:pt idx="1637">
                  <c:v>90</c:v>
                </c:pt>
                <c:pt idx="1638">
                  <c:v>90</c:v>
                </c:pt>
                <c:pt idx="1639">
                  <c:v>90</c:v>
                </c:pt>
                <c:pt idx="1640">
                  <c:v>90</c:v>
                </c:pt>
                <c:pt idx="1641">
                  <c:v>80</c:v>
                </c:pt>
                <c:pt idx="1642">
                  <c:v>90</c:v>
                </c:pt>
                <c:pt idx="1643">
                  <c:v>90</c:v>
                </c:pt>
                <c:pt idx="1644">
                  <c:v>1</c:v>
                </c:pt>
                <c:pt idx="1645">
                  <c:v>90</c:v>
                </c:pt>
                <c:pt idx="1646">
                  <c:v>90</c:v>
                </c:pt>
                <c:pt idx="1647">
                  <c:v>90</c:v>
                </c:pt>
                <c:pt idx="1648">
                  <c:v>90</c:v>
                </c:pt>
                <c:pt idx="1649">
                  <c:v>90</c:v>
                </c:pt>
                <c:pt idx="1650">
                  <c:v>90</c:v>
                </c:pt>
                <c:pt idx="1651">
                  <c:v>90</c:v>
                </c:pt>
                <c:pt idx="1652">
                  <c:v>15</c:v>
                </c:pt>
                <c:pt idx="1653">
                  <c:v>90</c:v>
                </c:pt>
                <c:pt idx="1654">
                  <c:v>90</c:v>
                </c:pt>
                <c:pt idx="1655">
                  <c:v>6</c:v>
                </c:pt>
                <c:pt idx="1656">
                  <c:v>90</c:v>
                </c:pt>
                <c:pt idx="1657">
                  <c:v>90</c:v>
                </c:pt>
                <c:pt idx="1658">
                  <c:v>90</c:v>
                </c:pt>
                <c:pt idx="1659">
                  <c:v>90</c:v>
                </c:pt>
                <c:pt idx="1660">
                  <c:v>90</c:v>
                </c:pt>
                <c:pt idx="1661">
                  <c:v>90</c:v>
                </c:pt>
                <c:pt idx="1662">
                  <c:v>90</c:v>
                </c:pt>
                <c:pt idx="1663">
                  <c:v>90</c:v>
                </c:pt>
                <c:pt idx="1664">
                  <c:v>90</c:v>
                </c:pt>
                <c:pt idx="1665">
                  <c:v>90</c:v>
                </c:pt>
                <c:pt idx="1666">
                  <c:v>90</c:v>
                </c:pt>
                <c:pt idx="1667">
                  <c:v>90</c:v>
                </c:pt>
                <c:pt idx="1668">
                  <c:v>90</c:v>
                </c:pt>
                <c:pt idx="1669">
                  <c:v>90</c:v>
                </c:pt>
                <c:pt idx="1670">
                  <c:v>90</c:v>
                </c:pt>
                <c:pt idx="1671">
                  <c:v>90</c:v>
                </c:pt>
                <c:pt idx="1672">
                  <c:v>90</c:v>
                </c:pt>
                <c:pt idx="1673">
                  <c:v>90</c:v>
                </c:pt>
                <c:pt idx="1674">
                  <c:v>120</c:v>
                </c:pt>
                <c:pt idx="1675">
                  <c:v>90</c:v>
                </c:pt>
                <c:pt idx="1676">
                  <c:v>90</c:v>
                </c:pt>
                <c:pt idx="1677">
                  <c:v>84</c:v>
                </c:pt>
                <c:pt idx="1678">
                  <c:v>5</c:v>
                </c:pt>
                <c:pt idx="1679">
                  <c:v>51</c:v>
                </c:pt>
                <c:pt idx="1680">
                  <c:v>90</c:v>
                </c:pt>
                <c:pt idx="1681">
                  <c:v>90</c:v>
                </c:pt>
                <c:pt idx="1682">
                  <c:v>79</c:v>
                </c:pt>
                <c:pt idx="1683">
                  <c:v>90</c:v>
                </c:pt>
                <c:pt idx="1684">
                  <c:v>71</c:v>
                </c:pt>
                <c:pt idx="1685">
                  <c:v>1</c:v>
                </c:pt>
                <c:pt idx="1686">
                  <c:v>29</c:v>
                </c:pt>
                <c:pt idx="1687">
                  <c:v>45</c:v>
                </c:pt>
                <c:pt idx="1688">
                  <c:v>16</c:v>
                </c:pt>
                <c:pt idx="1689">
                  <c:v>90</c:v>
                </c:pt>
                <c:pt idx="1690">
                  <c:v>90</c:v>
                </c:pt>
                <c:pt idx="1691">
                  <c:v>90</c:v>
                </c:pt>
                <c:pt idx="1692">
                  <c:v>90</c:v>
                </c:pt>
                <c:pt idx="1693">
                  <c:v>90</c:v>
                </c:pt>
                <c:pt idx="1694">
                  <c:v>90</c:v>
                </c:pt>
                <c:pt idx="1695">
                  <c:v>90</c:v>
                </c:pt>
                <c:pt idx="1696">
                  <c:v>90</c:v>
                </c:pt>
                <c:pt idx="1697">
                  <c:v>90</c:v>
                </c:pt>
                <c:pt idx="1698">
                  <c:v>90</c:v>
                </c:pt>
                <c:pt idx="1699">
                  <c:v>90</c:v>
                </c:pt>
                <c:pt idx="1700">
                  <c:v>90</c:v>
                </c:pt>
                <c:pt idx="1701">
                  <c:v>90</c:v>
                </c:pt>
                <c:pt idx="1702">
                  <c:v>90</c:v>
                </c:pt>
                <c:pt idx="1703">
                  <c:v>90</c:v>
                </c:pt>
                <c:pt idx="1704">
                  <c:v>90</c:v>
                </c:pt>
                <c:pt idx="1705">
                  <c:v>90</c:v>
                </c:pt>
                <c:pt idx="1706">
                  <c:v>90</c:v>
                </c:pt>
                <c:pt idx="1707">
                  <c:v>90</c:v>
                </c:pt>
                <c:pt idx="1708">
                  <c:v>90</c:v>
                </c:pt>
                <c:pt idx="1709">
                  <c:v>90</c:v>
                </c:pt>
                <c:pt idx="1710">
                  <c:v>90</c:v>
                </c:pt>
                <c:pt idx="1711">
                  <c:v>90</c:v>
                </c:pt>
                <c:pt idx="1712">
                  <c:v>90</c:v>
                </c:pt>
                <c:pt idx="1713">
                  <c:v>90</c:v>
                </c:pt>
                <c:pt idx="1714">
                  <c:v>90</c:v>
                </c:pt>
                <c:pt idx="1715">
                  <c:v>90</c:v>
                </c:pt>
                <c:pt idx="1716">
                  <c:v>90</c:v>
                </c:pt>
                <c:pt idx="1717">
                  <c:v>90</c:v>
                </c:pt>
                <c:pt idx="1718">
                  <c:v>90</c:v>
                </c:pt>
                <c:pt idx="1719">
                  <c:v>90</c:v>
                </c:pt>
                <c:pt idx="1720">
                  <c:v>90</c:v>
                </c:pt>
                <c:pt idx="1721">
                  <c:v>90</c:v>
                </c:pt>
                <c:pt idx="1722">
                  <c:v>90</c:v>
                </c:pt>
                <c:pt idx="1723">
                  <c:v>45</c:v>
                </c:pt>
                <c:pt idx="1724">
                  <c:v>90</c:v>
                </c:pt>
                <c:pt idx="1725">
                  <c:v>90</c:v>
                </c:pt>
                <c:pt idx="1726">
                  <c:v>90</c:v>
                </c:pt>
                <c:pt idx="1727">
                  <c:v>90</c:v>
                </c:pt>
                <c:pt idx="1728">
                  <c:v>90</c:v>
                </c:pt>
                <c:pt idx="1729">
                  <c:v>28</c:v>
                </c:pt>
                <c:pt idx="1730">
                  <c:v>90</c:v>
                </c:pt>
                <c:pt idx="1731">
                  <c:v>90</c:v>
                </c:pt>
                <c:pt idx="1732">
                  <c:v>81</c:v>
                </c:pt>
                <c:pt idx="1733">
                  <c:v>90</c:v>
                </c:pt>
                <c:pt idx="1734">
                  <c:v>90</c:v>
                </c:pt>
                <c:pt idx="1735">
                  <c:v>90</c:v>
                </c:pt>
                <c:pt idx="1736">
                  <c:v>90</c:v>
                </c:pt>
                <c:pt idx="1737">
                  <c:v>90</c:v>
                </c:pt>
                <c:pt idx="1738">
                  <c:v>68</c:v>
                </c:pt>
                <c:pt idx="1739">
                  <c:v>90</c:v>
                </c:pt>
                <c:pt idx="1740">
                  <c:v>90</c:v>
                </c:pt>
                <c:pt idx="1741">
                  <c:v>90</c:v>
                </c:pt>
                <c:pt idx="1742">
                  <c:v>76</c:v>
                </c:pt>
                <c:pt idx="1743">
                  <c:v>90</c:v>
                </c:pt>
                <c:pt idx="1744">
                  <c:v>4</c:v>
                </c:pt>
                <c:pt idx="1745">
                  <c:v>39</c:v>
                </c:pt>
                <c:pt idx="1746">
                  <c:v>90</c:v>
                </c:pt>
                <c:pt idx="1747">
                  <c:v>45</c:v>
                </c:pt>
                <c:pt idx="1748">
                  <c:v>73</c:v>
                </c:pt>
                <c:pt idx="1749">
                  <c:v>45</c:v>
                </c:pt>
                <c:pt idx="1750">
                  <c:v>90</c:v>
                </c:pt>
                <c:pt idx="1751">
                  <c:v>90</c:v>
                </c:pt>
                <c:pt idx="1752">
                  <c:v>90</c:v>
                </c:pt>
                <c:pt idx="1753">
                  <c:v>90</c:v>
                </c:pt>
                <c:pt idx="1754">
                  <c:v>87</c:v>
                </c:pt>
                <c:pt idx="1755">
                  <c:v>90</c:v>
                </c:pt>
                <c:pt idx="1756">
                  <c:v>90</c:v>
                </c:pt>
                <c:pt idx="1757">
                  <c:v>90</c:v>
                </c:pt>
                <c:pt idx="1758">
                  <c:v>90</c:v>
                </c:pt>
                <c:pt idx="1759">
                  <c:v>90</c:v>
                </c:pt>
                <c:pt idx="1760">
                  <c:v>90</c:v>
                </c:pt>
                <c:pt idx="1761">
                  <c:v>90</c:v>
                </c:pt>
                <c:pt idx="1762">
                  <c:v>90</c:v>
                </c:pt>
                <c:pt idx="1763">
                  <c:v>90</c:v>
                </c:pt>
                <c:pt idx="1764">
                  <c:v>90</c:v>
                </c:pt>
                <c:pt idx="1765">
                  <c:v>90</c:v>
                </c:pt>
                <c:pt idx="1766">
                  <c:v>90</c:v>
                </c:pt>
                <c:pt idx="1767">
                  <c:v>9</c:v>
                </c:pt>
                <c:pt idx="1768">
                  <c:v>19</c:v>
                </c:pt>
                <c:pt idx="1769">
                  <c:v>19</c:v>
                </c:pt>
                <c:pt idx="1770">
                  <c:v>40</c:v>
                </c:pt>
                <c:pt idx="1771">
                  <c:v>90</c:v>
                </c:pt>
                <c:pt idx="1772">
                  <c:v>68</c:v>
                </c:pt>
                <c:pt idx="1773">
                  <c:v>75</c:v>
                </c:pt>
                <c:pt idx="1774">
                  <c:v>78</c:v>
                </c:pt>
                <c:pt idx="1775">
                  <c:v>83</c:v>
                </c:pt>
                <c:pt idx="1776">
                  <c:v>90</c:v>
                </c:pt>
                <c:pt idx="1777">
                  <c:v>90</c:v>
                </c:pt>
                <c:pt idx="1778">
                  <c:v>90</c:v>
                </c:pt>
                <c:pt idx="1779">
                  <c:v>90</c:v>
                </c:pt>
                <c:pt idx="1780">
                  <c:v>90</c:v>
                </c:pt>
                <c:pt idx="1781">
                  <c:v>90</c:v>
                </c:pt>
                <c:pt idx="1782">
                  <c:v>90</c:v>
                </c:pt>
                <c:pt idx="1783">
                  <c:v>90</c:v>
                </c:pt>
                <c:pt idx="1784">
                  <c:v>90</c:v>
                </c:pt>
                <c:pt idx="1785">
                  <c:v>90</c:v>
                </c:pt>
                <c:pt idx="1786">
                  <c:v>90</c:v>
                </c:pt>
                <c:pt idx="1787">
                  <c:v>80</c:v>
                </c:pt>
                <c:pt idx="1788">
                  <c:v>90</c:v>
                </c:pt>
                <c:pt idx="1789">
                  <c:v>90</c:v>
                </c:pt>
                <c:pt idx="1790">
                  <c:v>90</c:v>
                </c:pt>
                <c:pt idx="1791">
                  <c:v>90</c:v>
                </c:pt>
                <c:pt idx="1792">
                  <c:v>90</c:v>
                </c:pt>
                <c:pt idx="1793">
                  <c:v>90</c:v>
                </c:pt>
                <c:pt idx="1794">
                  <c:v>90</c:v>
                </c:pt>
                <c:pt idx="1795">
                  <c:v>8</c:v>
                </c:pt>
                <c:pt idx="1796">
                  <c:v>90</c:v>
                </c:pt>
                <c:pt idx="1797">
                  <c:v>90</c:v>
                </c:pt>
                <c:pt idx="1798">
                  <c:v>90</c:v>
                </c:pt>
                <c:pt idx="1799">
                  <c:v>90</c:v>
                </c:pt>
                <c:pt idx="1800">
                  <c:v>90</c:v>
                </c:pt>
                <c:pt idx="1801">
                  <c:v>90</c:v>
                </c:pt>
                <c:pt idx="1802">
                  <c:v>90</c:v>
                </c:pt>
                <c:pt idx="1803">
                  <c:v>90</c:v>
                </c:pt>
                <c:pt idx="1804">
                  <c:v>90</c:v>
                </c:pt>
                <c:pt idx="1805">
                  <c:v>90</c:v>
                </c:pt>
                <c:pt idx="1806">
                  <c:v>90</c:v>
                </c:pt>
                <c:pt idx="1807">
                  <c:v>90</c:v>
                </c:pt>
                <c:pt idx="1808">
                  <c:v>90</c:v>
                </c:pt>
                <c:pt idx="1809">
                  <c:v>69</c:v>
                </c:pt>
                <c:pt idx="1810">
                  <c:v>45</c:v>
                </c:pt>
                <c:pt idx="1811">
                  <c:v>90</c:v>
                </c:pt>
                <c:pt idx="1812">
                  <c:v>90</c:v>
                </c:pt>
                <c:pt idx="1813">
                  <c:v>90</c:v>
                </c:pt>
                <c:pt idx="1814">
                  <c:v>15</c:v>
                </c:pt>
                <c:pt idx="1815">
                  <c:v>90</c:v>
                </c:pt>
                <c:pt idx="1816">
                  <c:v>90</c:v>
                </c:pt>
                <c:pt idx="1817">
                  <c:v>90</c:v>
                </c:pt>
                <c:pt idx="1818">
                  <c:v>90</c:v>
                </c:pt>
                <c:pt idx="1819">
                  <c:v>90</c:v>
                </c:pt>
                <c:pt idx="1820">
                  <c:v>90</c:v>
                </c:pt>
                <c:pt idx="1821">
                  <c:v>52</c:v>
                </c:pt>
                <c:pt idx="1822">
                  <c:v>19</c:v>
                </c:pt>
                <c:pt idx="1823">
                  <c:v>90</c:v>
                </c:pt>
                <c:pt idx="1824">
                  <c:v>90</c:v>
                </c:pt>
                <c:pt idx="1825">
                  <c:v>90</c:v>
                </c:pt>
                <c:pt idx="1826">
                  <c:v>88</c:v>
                </c:pt>
                <c:pt idx="1827">
                  <c:v>28</c:v>
                </c:pt>
                <c:pt idx="1828">
                  <c:v>8</c:v>
                </c:pt>
                <c:pt idx="1829">
                  <c:v>15</c:v>
                </c:pt>
                <c:pt idx="1830">
                  <c:v>15</c:v>
                </c:pt>
                <c:pt idx="1831">
                  <c:v>23</c:v>
                </c:pt>
                <c:pt idx="1832">
                  <c:v>18</c:v>
                </c:pt>
                <c:pt idx="1833">
                  <c:v>9</c:v>
                </c:pt>
                <c:pt idx="1834">
                  <c:v>45</c:v>
                </c:pt>
                <c:pt idx="1835">
                  <c:v>15</c:v>
                </c:pt>
                <c:pt idx="1836">
                  <c:v>90</c:v>
                </c:pt>
                <c:pt idx="1837">
                  <c:v>89</c:v>
                </c:pt>
                <c:pt idx="1838">
                  <c:v>45</c:v>
                </c:pt>
                <c:pt idx="1839">
                  <c:v>86</c:v>
                </c:pt>
                <c:pt idx="1840">
                  <c:v>90</c:v>
                </c:pt>
                <c:pt idx="1841">
                  <c:v>78</c:v>
                </c:pt>
                <c:pt idx="1842">
                  <c:v>83</c:v>
                </c:pt>
                <c:pt idx="1843">
                  <c:v>6</c:v>
                </c:pt>
                <c:pt idx="1844">
                  <c:v>62</c:v>
                </c:pt>
                <c:pt idx="1845">
                  <c:v>1</c:v>
                </c:pt>
                <c:pt idx="1846">
                  <c:v>90</c:v>
                </c:pt>
                <c:pt idx="1847">
                  <c:v>61</c:v>
                </c:pt>
                <c:pt idx="1848">
                  <c:v>24</c:v>
                </c:pt>
                <c:pt idx="1849">
                  <c:v>11</c:v>
                </c:pt>
                <c:pt idx="1850">
                  <c:v>90</c:v>
                </c:pt>
                <c:pt idx="1851">
                  <c:v>45</c:v>
                </c:pt>
                <c:pt idx="1852">
                  <c:v>90</c:v>
                </c:pt>
                <c:pt idx="1853">
                  <c:v>90</c:v>
                </c:pt>
                <c:pt idx="1854">
                  <c:v>90</c:v>
                </c:pt>
                <c:pt idx="1855">
                  <c:v>90</c:v>
                </c:pt>
                <c:pt idx="1856">
                  <c:v>55</c:v>
                </c:pt>
                <c:pt idx="1857">
                  <c:v>60</c:v>
                </c:pt>
                <c:pt idx="1858">
                  <c:v>66</c:v>
                </c:pt>
                <c:pt idx="1859">
                  <c:v>67</c:v>
                </c:pt>
                <c:pt idx="1860">
                  <c:v>90</c:v>
                </c:pt>
                <c:pt idx="1861">
                  <c:v>77</c:v>
                </c:pt>
                <c:pt idx="1862">
                  <c:v>2</c:v>
                </c:pt>
                <c:pt idx="1863">
                  <c:v>90</c:v>
                </c:pt>
                <c:pt idx="1864">
                  <c:v>13</c:v>
                </c:pt>
                <c:pt idx="1865">
                  <c:v>12</c:v>
                </c:pt>
                <c:pt idx="1866">
                  <c:v>1</c:v>
                </c:pt>
                <c:pt idx="1867">
                  <c:v>19</c:v>
                </c:pt>
                <c:pt idx="1868">
                  <c:v>29</c:v>
                </c:pt>
                <c:pt idx="1869">
                  <c:v>90</c:v>
                </c:pt>
                <c:pt idx="1870">
                  <c:v>22</c:v>
                </c:pt>
                <c:pt idx="1871">
                  <c:v>5</c:v>
                </c:pt>
                <c:pt idx="1872">
                  <c:v>90</c:v>
                </c:pt>
                <c:pt idx="1873">
                  <c:v>5</c:v>
                </c:pt>
                <c:pt idx="1874">
                  <c:v>90</c:v>
                </c:pt>
                <c:pt idx="1875">
                  <c:v>15</c:v>
                </c:pt>
                <c:pt idx="1876">
                  <c:v>71</c:v>
                </c:pt>
                <c:pt idx="1877">
                  <c:v>90</c:v>
                </c:pt>
                <c:pt idx="1878">
                  <c:v>90</c:v>
                </c:pt>
                <c:pt idx="1879">
                  <c:v>90</c:v>
                </c:pt>
                <c:pt idx="1880">
                  <c:v>90</c:v>
                </c:pt>
                <c:pt idx="1881">
                  <c:v>78</c:v>
                </c:pt>
                <c:pt idx="1882">
                  <c:v>90</c:v>
                </c:pt>
                <c:pt idx="1883">
                  <c:v>69</c:v>
                </c:pt>
                <c:pt idx="1884">
                  <c:v>90</c:v>
                </c:pt>
                <c:pt idx="1885">
                  <c:v>89</c:v>
                </c:pt>
                <c:pt idx="1886">
                  <c:v>90</c:v>
                </c:pt>
                <c:pt idx="1887">
                  <c:v>90</c:v>
                </c:pt>
                <c:pt idx="1888">
                  <c:v>90</c:v>
                </c:pt>
                <c:pt idx="1889">
                  <c:v>27</c:v>
                </c:pt>
                <c:pt idx="1890">
                  <c:v>45</c:v>
                </c:pt>
                <c:pt idx="1891">
                  <c:v>20</c:v>
                </c:pt>
                <c:pt idx="1892">
                  <c:v>27</c:v>
                </c:pt>
                <c:pt idx="1893">
                  <c:v>6</c:v>
                </c:pt>
                <c:pt idx="1894">
                  <c:v>90</c:v>
                </c:pt>
                <c:pt idx="1895">
                  <c:v>8</c:v>
                </c:pt>
                <c:pt idx="1896">
                  <c:v>86</c:v>
                </c:pt>
                <c:pt idx="1897">
                  <c:v>90</c:v>
                </c:pt>
                <c:pt idx="1898">
                  <c:v>90</c:v>
                </c:pt>
                <c:pt idx="1899">
                  <c:v>45</c:v>
                </c:pt>
                <c:pt idx="1900">
                  <c:v>90</c:v>
                </c:pt>
                <c:pt idx="1901">
                  <c:v>65</c:v>
                </c:pt>
                <c:pt idx="1902">
                  <c:v>26</c:v>
                </c:pt>
                <c:pt idx="1903">
                  <c:v>45</c:v>
                </c:pt>
                <c:pt idx="1904">
                  <c:v>90</c:v>
                </c:pt>
                <c:pt idx="1905">
                  <c:v>74</c:v>
                </c:pt>
                <c:pt idx="1906">
                  <c:v>90</c:v>
                </c:pt>
                <c:pt idx="1907">
                  <c:v>64</c:v>
                </c:pt>
                <c:pt idx="1908">
                  <c:v>90</c:v>
                </c:pt>
                <c:pt idx="1909">
                  <c:v>76</c:v>
                </c:pt>
                <c:pt idx="1910">
                  <c:v>15</c:v>
                </c:pt>
                <c:pt idx="1911">
                  <c:v>21</c:v>
                </c:pt>
                <c:pt idx="1912">
                  <c:v>21</c:v>
                </c:pt>
                <c:pt idx="1913">
                  <c:v>90</c:v>
                </c:pt>
                <c:pt idx="1914">
                  <c:v>90</c:v>
                </c:pt>
                <c:pt idx="1915">
                  <c:v>90</c:v>
                </c:pt>
                <c:pt idx="1916">
                  <c:v>90</c:v>
                </c:pt>
                <c:pt idx="1917">
                  <c:v>90</c:v>
                </c:pt>
                <c:pt idx="1918">
                  <c:v>90</c:v>
                </c:pt>
                <c:pt idx="1919">
                  <c:v>90</c:v>
                </c:pt>
                <c:pt idx="1920">
                  <c:v>90</c:v>
                </c:pt>
                <c:pt idx="1921">
                  <c:v>90</c:v>
                </c:pt>
                <c:pt idx="1922">
                  <c:v>26</c:v>
                </c:pt>
                <c:pt idx="1923">
                  <c:v>25</c:v>
                </c:pt>
                <c:pt idx="1924">
                  <c:v>25</c:v>
                </c:pt>
                <c:pt idx="1925">
                  <c:v>8</c:v>
                </c:pt>
                <c:pt idx="1926">
                  <c:v>24</c:v>
                </c:pt>
                <c:pt idx="1927">
                  <c:v>68</c:v>
                </c:pt>
                <c:pt idx="1928">
                  <c:v>22</c:v>
                </c:pt>
                <c:pt idx="1929">
                  <c:v>90</c:v>
                </c:pt>
                <c:pt idx="1930">
                  <c:v>45</c:v>
                </c:pt>
                <c:pt idx="1931">
                  <c:v>90</c:v>
                </c:pt>
                <c:pt idx="1932">
                  <c:v>8</c:v>
                </c:pt>
                <c:pt idx="1933">
                  <c:v>90</c:v>
                </c:pt>
                <c:pt idx="1934">
                  <c:v>2</c:v>
                </c:pt>
                <c:pt idx="1935">
                  <c:v>68</c:v>
                </c:pt>
                <c:pt idx="1936">
                  <c:v>2</c:v>
                </c:pt>
                <c:pt idx="1937">
                  <c:v>6</c:v>
                </c:pt>
                <c:pt idx="1938">
                  <c:v>6</c:v>
                </c:pt>
                <c:pt idx="1939">
                  <c:v>3</c:v>
                </c:pt>
                <c:pt idx="1940">
                  <c:v>89</c:v>
                </c:pt>
                <c:pt idx="1941">
                  <c:v>90</c:v>
                </c:pt>
                <c:pt idx="1942">
                  <c:v>90</c:v>
                </c:pt>
                <c:pt idx="1943">
                  <c:v>90</c:v>
                </c:pt>
                <c:pt idx="1944">
                  <c:v>77</c:v>
                </c:pt>
                <c:pt idx="1945">
                  <c:v>61</c:v>
                </c:pt>
                <c:pt idx="1946">
                  <c:v>20</c:v>
                </c:pt>
                <c:pt idx="1947">
                  <c:v>82</c:v>
                </c:pt>
                <c:pt idx="1948">
                  <c:v>45</c:v>
                </c:pt>
                <c:pt idx="1949">
                  <c:v>90</c:v>
                </c:pt>
                <c:pt idx="1950">
                  <c:v>1</c:v>
                </c:pt>
                <c:pt idx="1951">
                  <c:v>90</c:v>
                </c:pt>
                <c:pt idx="1952">
                  <c:v>90</c:v>
                </c:pt>
                <c:pt idx="1953">
                  <c:v>90</c:v>
                </c:pt>
                <c:pt idx="1954">
                  <c:v>45</c:v>
                </c:pt>
                <c:pt idx="1955">
                  <c:v>90</c:v>
                </c:pt>
                <c:pt idx="1956">
                  <c:v>90</c:v>
                </c:pt>
                <c:pt idx="1957">
                  <c:v>84</c:v>
                </c:pt>
                <c:pt idx="1958">
                  <c:v>19</c:v>
                </c:pt>
                <c:pt idx="1959">
                  <c:v>90</c:v>
                </c:pt>
                <c:pt idx="1960">
                  <c:v>11</c:v>
                </c:pt>
                <c:pt idx="1961">
                  <c:v>9</c:v>
                </c:pt>
                <c:pt idx="1962">
                  <c:v>10</c:v>
                </c:pt>
                <c:pt idx="1963">
                  <c:v>69</c:v>
                </c:pt>
                <c:pt idx="1964">
                  <c:v>45</c:v>
                </c:pt>
                <c:pt idx="1965">
                  <c:v>15</c:v>
                </c:pt>
                <c:pt idx="1966">
                  <c:v>8</c:v>
                </c:pt>
                <c:pt idx="1967">
                  <c:v>4</c:v>
                </c:pt>
                <c:pt idx="1968">
                  <c:v>82</c:v>
                </c:pt>
                <c:pt idx="1969">
                  <c:v>64</c:v>
                </c:pt>
                <c:pt idx="1970">
                  <c:v>40</c:v>
                </c:pt>
                <c:pt idx="1971">
                  <c:v>90</c:v>
                </c:pt>
                <c:pt idx="1972">
                  <c:v>90</c:v>
                </c:pt>
                <c:pt idx="1973">
                  <c:v>90</c:v>
                </c:pt>
                <c:pt idx="1974">
                  <c:v>90</c:v>
                </c:pt>
                <c:pt idx="1975">
                  <c:v>90</c:v>
                </c:pt>
                <c:pt idx="1976">
                  <c:v>90</c:v>
                </c:pt>
                <c:pt idx="1977">
                  <c:v>67</c:v>
                </c:pt>
                <c:pt idx="1978">
                  <c:v>90</c:v>
                </c:pt>
                <c:pt idx="1979">
                  <c:v>75</c:v>
                </c:pt>
                <c:pt idx="1980">
                  <c:v>83</c:v>
                </c:pt>
                <c:pt idx="1981">
                  <c:v>81</c:v>
                </c:pt>
                <c:pt idx="1982">
                  <c:v>84</c:v>
                </c:pt>
                <c:pt idx="1983">
                  <c:v>90</c:v>
                </c:pt>
                <c:pt idx="1984">
                  <c:v>66</c:v>
                </c:pt>
                <c:pt idx="1985">
                  <c:v>87</c:v>
                </c:pt>
                <c:pt idx="1986">
                  <c:v>90</c:v>
                </c:pt>
                <c:pt idx="1987">
                  <c:v>90</c:v>
                </c:pt>
                <c:pt idx="1988">
                  <c:v>69</c:v>
                </c:pt>
                <c:pt idx="1989">
                  <c:v>50</c:v>
                </c:pt>
                <c:pt idx="1990">
                  <c:v>62</c:v>
                </c:pt>
                <c:pt idx="1991">
                  <c:v>76</c:v>
                </c:pt>
                <c:pt idx="1992">
                  <c:v>90</c:v>
                </c:pt>
                <c:pt idx="1993">
                  <c:v>84</c:v>
                </c:pt>
                <c:pt idx="1994">
                  <c:v>90</c:v>
                </c:pt>
                <c:pt idx="1995">
                  <c:v>70</c:v>
                </c:pt>
                <c:pt idx="1996">
                  <c:v>90</c:v>
                </c:pt>
                <c:pt idx="1997">
                  <c:v>87</c:v>
                </c:pt>
                <c:pt idx="1998">
                  <c:v>82</c:v>
                </c:pt>
                <c:pt idx="1999">
                  <c:v>90</c:v>
                </c:pt>
                <c:pt idx="2000">
                  <c:v>90</c:v>
                </c:pt>
                <c:pt idx="2001">
                  <c:v>90</c:v>
                </c:pt>
                <c:pt idx="2002">
                  <c:v>73</c:v>
                </c:pt>
                <c:pt idx="2003">
                  <c:v>90</c:v>
                </c:pt>
                <c:pt idx="2004">
                  <c:v>90</c:v>
                </c:pt>
                <c:pt idx="2005">
                  <c:v>90</c:v>
                </c:pt>
                <c:pt idx="2006">
                  <c:v>90</c:v>
                </c:pt>
                <c:pt idx="2007">
                  <c:v>90</c:v>
                </c:pt>
                <c:pt idx="2008">
                  <c:v>90</c:v>
                </c:pt>
                <c:pt idx="2009">
                  <c:v>60</c:v>
                </c:pt>
                <c:pt idx="2010">
                  <c:v>33</c:v>
                </c:pt>
                <c:pt idx="2011">
                  <c:v>90</c:v>
                </c:pt>
                <c:pt idx="2012">
                  <c:v>90</c:v>
                </c:pt>
                <c:pt idx="2013">
                  <c:v>82</c:v>
                </c:pt>
                <c:pt idx="2014">
                  <c:v>78</c:v>
                </c:pt>
                <c:pt idx="2015">
                  <c:v>90</c:v>
                </c:pt>
                <c:pt idx="2016">
                  <c:v>90</c:v>
                </c:pt>
                <c:pt idx="2017">
                  <c:v>64</c:v>
                </c:pt>
                <c:pt idx="2018">
                  <c:v>90</c:v>
                </c:pt>
                <c:pt idx="2019">
                  <c:v>17</c:v>
                </c:pt>
                <c:pt idx="2020">
                  <c:v>90</c:v>
                </c:pt>
                <c:pt idx="2021">
                  <c:v>90</c:v>
                </c:pt>
                <c:pt idx="2022">
                  <c:v>90</c:v>
                </c:pt>
                <c:pt idx="2023">
                  <c:v>90</c:v>
                </c:pt>
                <c:pt idx="2024">
                  <c:v>90</c:v>
                </c:pt>
                <c:pt idx="2025">
                  <c:v>90</c:v>
                </c:pt>
                <c:pt idx="2026">
                  <c:v>90</c:v>
                </c:pt>
                <c:pt idx="2027">
                  <c:v>90</c:v>
                </c:pt>
                <c:pt idx="2028">
                  <c:v>90</c:v>
                </c:pt>
                <c:pt idx="2029">
                  <c:v>11</c:v>
                </c:pt>
                <c:pt idx="2030">
                  <c:v>90</c:v>
                </c:pt>
                <c:pt idx="2031">
                  <c:v>30</c:v>
                </c:pt>
                <c:pt idx="2032">
                  <c:v>45</c:v>
                </c:pt>
                <c:pt idx="2033">
                  <c:v>70</c:v>
                </c:pt>
                <c:pt idx="2034">
                  <c:v>90</c:v>
                </c:pt>
                <c:pt idx="2035">
                  <c:v>90</c:v>
                </c:pt>
                <c:pt idx="2036">
                  <c:v>90</c:v>
                </c:pt>
                <c:pt idx="2037">
                  <c:v>90</c:v>
                </c:pt>
                <c:pt idx="2038">
                  <c:v>90</c:v>
                </c:pt>
                <c:pt idx="2039">
                  <c:v>90</c:v>
                </c:pt>
                <c:pt idx="2040">
                  <c:v>88</c:v>
                </c:pt>
                <c:pt idx="2041">
                  <c:v>90</c:v>
                </c:pt>
                <c:pt idx="2042">
                  <c:v>90</c:v>
                </c:pt>
                <c:pt idx="2043">
                  <c:v>90</c:v>
                </c:pt>
                <c:pt idx="2044">
                  <c:v>90</c:v>
                </c:pt>
                <c:pt idx="2045">
                  <c:v>90</c:v>
                </c:pt>
                <c:pt idx="2046">
                  <c:v>90</c:v>
                </c:pt>
                <c:pt idx="2047">
                  <c:v>90</c:v>
                </c:pt>
                <c:pt idx="2048">
                  <c:v>90</c:v>
                </c:pt>
                <c:pt idx="2049">
                  <c:v>90</c:v>
                </c:pt>
                <c:pt idx="2050">
                  <c:v>90</c:v>
                </c:pt>
                <c:pt idx="2051">
                  <c:v>90</c:v>
                </c:pt>
                <c:pt idx="2052">
                  <c:v>90</c:v>
                </c:pt>
                <c:pt idx="2053">
                  <c:v>120</c:v>
                </c:pt>
                <c:pt idx="2054">
                  <c:v>81</c:v>
                </c:pt>
                <c:pt idx="2055">
                  <c:v>90</c:v>
                </c:pt>
                <c:pt idx="2056">
                  <c:v>27</c:v>
                </c:pt>
                <c:pt idx="2057">
                  <c:v>77</c:v>
                </c:pt>
                <c:pt idx="2058">
                  <c:v>45</c:v>
                </c:pt>
                <c:pt idx="2059">
                  <c:v>16</c:v>
                </c:pt>
                <c:pt idx="2060">
                  <c:v>90</c:v>
                </c:pt>
                <c:pt idx="2061">
                  <c:v>90</c:v>
                </c:pt>
                <c:pt idx="2062">
                  <c:v>90</c:v>
                </c:pt>
                <c:pt idx="2063">
                  <c:v>90</c:v>
                </c:pt>
                <c:pt idx="2064">
                  <c:v>90</c:v>
                </c:pt>
                <c:pt idx="2065">
                  <c:v>90</c:v>
                </c:pt>
                <c:pt idx="2066">
                  <c:v>90</c:v>
                </c:pt>
                <c:pt idx="2067">
                  <c:v>90</c:v>
                </c:pt>
                <c:pt idx="2068">
                  <c:v>90</c:v>
                </c:pt>
                <c:pt idx="2069">
                  <c:v>90</c:v>
                </c:pt>
                <c:pt idx="2070">
                  <c:v>79</c:v>
                </c:pt>
                <c:pt idx="2071">
                  <c:v>90</c:v>
                </c:pt>
                <c:pt idx="2072">
                  <c:v>90</c:v>
                </c:pt>
                <c:pt idx="2073">
                  <c:v>90</c:v>
                </c:pt>
                <c:pt idx="2074">
                  <c:v>90</c:v>
                </c:pt>
                <c:pt idx="2075">
                  <c:v>90</c:v>
                </c:pt>
                <c:pt idx="2076">
                  <c:v>39</c:v>
                </c:pt>
                <c:pt idx="2077">
                  <c:v>90</c:v>
                </c:pt>
                <c:pt idx="2078">
                  <c:v>90</c:v>
                </c:pt>
                <c:pt idx="2079">
                  <c:v>90</c:v>
                </c:pt>
                <c:pt idx="2080">
                  <c:v>90</c:v>
                </c:pt>
                <c:pt idx="2081">
                  <c:v>90</c:v>
                </c:pt>
                <c:pt idx="2082">
                  <c:v>90</c:v>
                </c:pt>
                <c:pt idx="2083">
                  <c:v>90</c:v>
                </c:pt>
                <c:pt idx="2084">
                  <c:v>90</c:v>
                </c:pt>
                <c:pt idx="2085">
                  <c:v>62</c:v>
                </c:pt>
                <c:pt idx="2086">
                  <c:v>90</c:v>
                </c:pt>
                <c:pt idx="2087">
                  <c:v>90</c:v>
                </c:pt>
                <c:pt idx="2088">
                  <c:v>70</c:v>
                </c:pt>
                <c:pt idx="2089">
                  <c:v>90</c:v>
                </c:pt>
                <c:pt idx="2090">
                  <c:v>90</c:v>
                </c:pt>
                <c:pt idx="2091">
                  <c:v>90</c:v>
                </c:pt>
                <c:pt idx="2092">
                  <c:v>90</c:v>
                </c:pt>
                <c:pt idx="2093">
                  <c:v>90</c:v>
                </c:pt>
                <c:pt idx="2094">
                  <c:v>90</c:v>
                </c:pt>
                <c:pt idx="2095">
                  <c:v>90</c:v>
                </c:pt>
                <c:pt idx="2096">
                  <c:v>81</c:v>
                </c:pt>
                <c:pt idx="2097">
                  <c:v>90</c:v>
                </c:pt>
                <c:pt idx="2098">
                  <c:v>90</c:v>
                </c:pt>
                <c:pt idx="2099">
                  <c:v>120</c:v>
                </c:pt>
                <c:pt idx="2100">
                  <c:v>90</c:v>
                </c:pt>
                <c:pt idx="2101">
                  <c:v>90</c:v>
                </c:pt>
                <c:pt idx="2102">
                  <c:v>87</c:v>
                </c:pt>
                <c:pt idx="2103">
                  <c:v>90</c:v>
                </c:pt>
                <c:pt idx="2104">
                  <c:v>90</c:v>
                </c:pt>
                <c:pt idx="2105">
                  <c:v>90</c:v>
                </c:pt>
                <c:pt idx="2106">
                  <c:v>90</c:v>
                </c:pt>
                <c:pt idx="2107">
                  <c:v>19</c:v>
                </c:pt>
                <c:pt idx="2108">
                  <c:v>90</c:v>
                </c:pt>
                <c:pt idx="2109">
                  <c:v>90</c:v>
                </c:pt>
                <c:pt idx="2110">
                  <c:v>67</c:v>
                </c:pt>
                <c:pt idx="2111">
                  <c:v>90</c:v>
                </c:pt>
                <c:pt idx="2112">
                  <c:v>90</c:v>
                </c:pt>
                <c:pt idx="2113">
                  <c:v>66</c:v>
                </c:pt>
                <c:pt idx="2114">
                  <c:v>90</c:v>
                </c:pt>
                <c:pt idx="2115">
                  <c:v>90</c:v>
                </c:pt>
                <c:pt idx="2116">
                  <c:v>1</c:v>
                </c:pt>
                <c:pt idx="2117">
                  <c:v>82</c:v>
                </c:pt>
                <c:pt idx="2118">
                  <c:v>32</c:v>
                </c:pt>
                <c:pt idx="2119">
                  <c:v>90</c:v>
                </c:pt>
                <c:pt idx="2120">
                  <c:v>90</c:v>
                </c:pt>
                <c:pt idx="2121">
                  <c:v>90</c:v>
                </c:pt>
                <c:pt idx="2122">
                  <c:v>90</c:v>
                </c:pt>
                <c:pt idx="2123">
                  <c:v>90</c:v>
                </c:pt>
                <c:pt idx="2124">
                  <c:v>90</c:v>
                </c:pt>
                <c:pt idx="2125">
                  <c:v>90</c:v>
                </c:pt>
                <c:pt idx="2126">
                  <c:v>10</c:v>
                </c:pt>
                <c:pt idx="2127">
                  <c:v>77</c:v>
                </c:pt>
                <c:pt idx="2128">
                  <c:v>67</c:v>
                </c:pt>
                <c:pt idx="2129">
                  <c:v>11</c:v>
                </c:pt>
                <c:pt idx="2130">
                  <c:v>90</c:v>
                </c:pt>
                <c:pt idx="2131">
                  <c:v>90</c:v>
                </c:pt>
                <c:pt idx="2132">
                  <c:v>90</c:v>
                </c:pt>
                <c:pt idx="2133">
                  <c:v>89</c:v>
                </c:pt>
                <c:pt idx="2134">
                  <c:v>90</c:v>
                </c:pt>
                <c:pt idx="2135">
                  <c:v>69</c:v>
                </c:pt>
                <c:pt idx="2136">
                  <c:v>90</c:v>
                </c:pt>
                <c:pt idx="2137">
                  <c:v>30</c:v>
                </c:pt>
                <c:pt idx="2138">
                  <c:v>9</c:v>
                </c:pt>
                <c:pt idx="2139">
                  <c:v>13</c:v>
                </c:pt>
                <c:pt idx="2140">
                  <c:v>90</c:v>
                </c:pt>
                <c:pt idx="2141">
                  <c:v>90</c:v>
                </c:pt>
                <c:pt idx="2142">
                  <c:v>27</c:v>
                </c:pt>
                <c:pt idx="2143">
                  <c:v>101</c:v>
                </c:pt>
                <c:pt idx="2144">
                  <c:v>81</c:v>
                </c:pt>
                <c:pt idx="2145">
                  <c:v>58</c:v>
                </c:pt>
                <c:pt idx="2146">
                  <c:v>63</c:v>
                </c:pt>
                <c:pt idx="2147">
                  <c:v>12</c:v>
                </c:pt>
                <c:pt idx="2148">
                  <c:v>77</c:v>
                </c:pt>
                <c:pt idx="2149">
                  <c:v>15</c:v>
                </c:pt>
                <c:pt idx="2150">
                  <c:v>1</c:v>
                </c:pt>
                <c:pt idx="2151">
                  <c:v>90</c:v>
                </c:pt>
                <c:pt idx="2152">
                  <c:v>90</c:v>
                </c:pt>
                <c:pt idx="2153">
                  <c:v>36</c:v>
                </c:pt>
                <c:pt idx="2154">
                  <c:v>90</c:v>
                </c:pt>
                <c:pt idx="2155">
                  <c:v>90</c:v>
                </c:pt>
                <c:pt idx="2156">
                  <c:v>90</c:v>
                </c:pt>
                <c:pt idx="2157">
                  <c:v>90</c:v>
                </c:pt>
                <c:pt idx="2158">
                  <c:v>90</c:v>
                </c:pt>
                <c:pt idx="2159">
                  <c:v>90</c:v>
                </c:pt>
                <c:pt idx="2160">
                  <c:v>87</c:v>
                </c:pt>
                <c:pt idx="2161">
                  <c:v>72</c:v>
                </c:pt>
                <c:pt idx="2162">
                  <c:v>90</c:v>
                </c:pt>
                <c:pt idx="2163">
                  <c:v>90</c:v>
                </c:pt>
                <c:pt idx="2164">
                  <c:v>6</c:v>
                </c:pt>
                <c:pt idx="2165">
                  <c:v>29</c:v>
                </c:pt>
                <c:pt idx="2166">
                  <c:v>69</c:v>
                </c:pt>
                <c:pt idx="2167">
                  <c:v>90</c:v>
                </c:pt>
                <c:pt idx="2168">
                  <c:v>86</c:v>
                </c:pt>
                <c:pt idx="2169">
                  <c:v>28</c:v>
                </c:pt>
                <c:pt idx="2170">
                  <c:v>1</c:v>
                </c:pt>
                <c:pt idx="2171">
                  <c:v>33</c:v>
                </c:pt>
                <c:pt idx="2172">
                  <c:v>90</c:v>
                </c:pt>
                <c:pt idx="2173">
                  <c:v>90</c:v>
                </c:pt>
                <c:pt idx="2174">
                  <c:v>90</c:v>
                </c:pt>
                <c:pt idx="2175">
                  <c:v>90</c:v>
                </c:pt>
                <c:pt idx="2176">
                  <c:v>90</c:v>
                </c:pt>
                <c:pt idx="2177">
                  <c:v>90</c:v>
                </c:pt>
                <c:pt idx="2178">
                  <c:v>90</c:v>
                </c:pt>
                <c:pt idx="2179">
                  <c:v>90</c:v>
                </c:pt>
                <c:pt idx="2180">
                  <c:v>78</c:v>
                </c:pt>
                <c:pt idx="2181">
                  <c:v>65</c:v>
                </c:pt>
                <c:pt idx="2182">
                  <c:v>90</c:v>
                </c:pt>
                <c:pt idx="2183">
                  <c:v>29</c:v>
                </c:pt>
                <c:pt idx="2184">
                  <c:v>90</c:v>
                </c:pt>
                <c:pt idx="2185">
                  <c:v>90</c:v>
                </c:pt>
                <c:pt idx="2186">
                  <c:v>90</c:v>
                </c:pt>
                <c:pt idx="2187">
                  <c:v>90</c:v>
                </c:pt>
                <c:pt idx="2188">
                  <c:v>25</c:v>
                </c:pt>
                <c:pt idx="2189">
                  <c:v>90</c:v>
                </c:pt>
                <c:pt idx="2190">
                  <c:v>90</c:v>
                </c:pt>
                <c:pt idx="2191">
                  <c:v>12</c:v>
                </c:pt>
                <c:pt idx="2192">
                  <c:v>23</c:v>
                </c:pt>
                <c:pt idx="2193">
                  <c:v>70</c:v>
                </c:pt>
                <c:pt idx="2194">
                  <c:v>22</c:v>
                </c:pt>
                <c:pt idx="2195">
                  <c:v>5</c:v>
                </c:pt>
                <c:pt idx="2196">
                  <c:v>1</c:v>
                </c:pt>
                <c:pt idx="2197">
                  <c:v>120</c:v>
                </c:pt>
                <c:pt idx="2198">
                  <c:v>90</c:v>
                </c:pt>
                <c:pt idx="2199">
                  <c:v>90</c:v>
                </c:pt>
                <c:pt idx="2200">
                  <c:v>90</c:v>
                </c:pt>
                <c:pt idx="2201">
                  <c:v>19</c:v>
                </c:pt>
                <c:pt idx="2202">
                  <c:v>25</c:v>
                </c:pt>
                <c:pt idx="2203">
                  <c:v>90</c:v>
                </c:pt>
                <c:pt idx="2204">
                  <c:v>81</c:v>
                </c:pt>
                <c:pt idx="2205">
                  <c:v>90</c:v>
                </c:pt>
                <c:pt idx="2206">
                  <c:v>90</c:v>
                </c:pt>
                <c:pt idx="2207">
                  <c:v>90</c:v>
                </c:pt>
                <c:pt idx="2208">
                  <c:v>90</c:v>
                </c:pt>
                <c:pt idx="2209">
                  <c:v>90</c:v>
                </c:pt>
                <c:pt idx="2210">
                  <c:v>90</c:v>
                </c:pt>
                <c:pt idx="2211">
                  <c:v>71</c:v>
                </c:pt>
                <c:pt idx="2212">
                  <c:v>90</c:v>
                </c:pt>
                <c:pt idx="2213">
                  <c:v>90</c:v>
                </c:pt>
                <c:pt idx="2214">
                  <c:v>90</c:v>
                </c:pt>
                <c:pt idx="2215">
                  <c:v>90</c:v>
                </c:pt>
                <c:pt idx="2216">
                  <c:v>90</c:v>
                </c:pt>
                <c:pt idx="2217">
                  <c:v>23</c:v>
                </c:pt>
                <c:pt idx="2218">
                  <c:v>16</c:v>
                </c:pt>
                <c:pt idx="2219">
                  <c:v>120</c:v>
                </c:pt>
                <c:pt idx="2220">
                  <c:v>22</c:v>
                </c:pt>
                <c:pt idx="2221">
                  <c:v>90</c:v>
                </c:pt>
                <c:pt idx="2222">
                  <c:v>9</c:v>
                </c:pt>
                <c:pt idx="2223">
                  <c:v>57</c:v>
                </c:pt>
                <c:pt idx="2224">
                  <c:v>24</c:v>
                </c:pt>
                <c:pt idx="2225">
                  <c:v>9</c:v>
                </c:pt>
                <c:pt idx="2226">
                  <c:v>82</c:v>
                </c:pt>
                <c:pt idx="2227">
                  <c:v>28</c:v>
                </c:pt>
                <c:pt idx="2228">
                  <c:v>66</c:v>
                </c:pt>
                <c:pt idx="2229">
                  <c:v>24</c:v>
                </c:pt>
                <c:pt idx="2230">
                  <c:v>31</c:v>
                </c:pt>
                <c:pt idx="2231">
                  <c:v>90</c:v>
                </c:pt>
                <c:pt idx="2232">
                  <c:v>90</c:v>
                </c:pt>
                <c:pt idx="2233">
                  <c:v>90</c:v>
                </c:pt>
                <c:pt idx="2234">
                  <c:v>90</c:v>
                </c:pt>
                <c:pt idx="2235">
                  <c:v>90</c:v>
                </c:pt>
                <c:pt idx="2236">
                  <c:v>120</c:v>
                </c:pt>
                <c:pt idx="2237">
                  <c:v>90</c:v>
                </c:pt>
                <c:pt idx="2238">
                  <c:v>90</c:v>
                </c:pt>
                <c:pt idx="2239">
                  <c:v>90</c:v>
                </c:pt>
                <c:pt idx="2240">
                  <c:v>90</c:v>
                </c:pt>
                <c:pt idx="2241">
                  <c:v>90</c:v>
                </c:pt>
                <c:pt idx="2242">
                  <c:v>90</c:v>
                </c:pt>
                <c:pt idx="2243">
                  <c:v>90</c:v>
                </c:pt>
                <c:pt idx="2244">
                  <c:v>90</c:v>
                </c:pt>
                <c:pt idx="2245">
                  <c:v>90</c:v>
                </c:pt>
                <c:pt idx="2246">
                  <c:v>90</c:v>
                </c:pt>
                <c:pt idx="2247">
                  <c:v>90</c:v>
                </c:pt>
                <c:pt idx="2248">
                  <c:v>90</c:v>
                </c:pt>
                <c:pt idx="2249">
                  <c:v>90</c:v>
                </c:pt>
                <c:pt idx="2250">
                  <c:v>90</c:v>
                </c:pt>
                <c:pt idx="2251">
                  <c:v>90</c:v>
                </c:pt>
                <c:pt idx="2252">
                  <c:v>90</c:v>
                </c:pt>
                <c:pt idx="2253">
                  <c:v>90</c:v>
                </c:pt>
                <c:pt idx="2254">
                  <c:v>27</c:v>
                </c:pt>
                <c:pt idx="2255">
                  <c:v>58</c:v>
                </c:pt>
                <c:pt idx="2256">
                  <c:v>90</c:v>
                </c:pt>
                <c:pt idx="2257">
                  <c:v>19</c:v>
                </c:pt>
                <c:pt idx="2258">
                  <c:v>90</c:v>
                </c:pt>
                <c:pt idx="2259">
                  <c:v>90</c:v>
                </c:pt>
                <c:pt idx="2260">
                  <c:v>90</c:v>
                </c:pt>
                <c:pt idx="2261">
                  <c:v>45</c:v>
                </c:pt>
                <c:pt idx="2262">
                  <c:v>90</c:v>
                </c:pt>
                <c:pt idx="2263">
                  <c:v>90</c:v>
                </c:pt>
                <c:pt idx="2264">
                  <c:v>1</c:v>
                </c:pt>
                <c:pt idx="2265">
                  <c:v>90</c:v>
                </c:pt>
                <c:pt idx="2266">
                  <c:v>90</c:v>
                </c:pt>
                <c:pt idx="2267">
                  <c:v>90</c:v>
                </c:pt>
                <c:pt idx="2268">
                  <c:v>90</c:v>
                </c:pt>
                <c:pt idx="2269">
                  <c:v>90</c:v>
                </c:pt>
                <c:pt idx="2270">
                  <c:v>78</c:v>
                </c:pt>
                <c:pt idx="2271">
                  <c:v>73</c:v>
                </c:pt>
                <c:pt idx="2272">
                  <c:v>11</c:v>
                </c:pt>
                <c:pt idx="2273">
                  <c:v>45</c:v>
                </c:pt>
                <c:pt idx="2274">
                  <c:v>90</c:v>
                </c:pt>
                <c:pt idx="2275">
                  <c:v>90</c:v>
                </c:pt>
                <c:pt idx="2276">
                  <c:v>77</c:v>
                </c:pt>
                <c:pt idx="2277">
                  <c:v>90</c:v>
                </c:pt>
                <c:pt idx="2278">
                  <c:v>90</c:v>
                </c:pt>
                <c:pt idx="2279">
                  <c:v>74</c:v>
                </c:pt>
                <c:pt idx="2280">
                  <c:v>90</c:v>
                </c:pt>
                <c:pt idx="2281">
                  <c:v>90</c:v>
                </c:pt>
                <c:pt idx="2282">
                  <c:v>90</c:v>
                </c:pt>
                <c:pt idx="2283">
                  <c:v>90</c:v>
                </c:pt>
                <c:pt idx="2284">
                  <c:v>18</c:v>
                </c:pt>
                <c:pt idx="2285">
                  <c:v>73</c:v>
                </c:pt>
                <c:pt idx="2286">
                  <c:v>90</c:v>
                </c:pt>
                <c:pt idx="2287">
                  <c:v>82</c:v>
                </c:pt>
                <c:pt idx="2288">
                  <c:v>90</c:v>
                </c:pt>
                <c:pt idx="2289">
                  <c:v>90</c:v>
                </c:pt>
                <c:pt idx="2290">
                  <c:v>90</c:v>
                </c:pt>
                <c:pt idx="2291">
                  <c:v>90</c:v>
                </c:pt>
                <c:pt idx="2292">
                  <c:v>90</c:v>
                </c:pt>
                <c:pt idx="2293">
                  <c:v>90</c:v>
                </c:pt>
                <c:pt idx="2294">
                  <c:v>26</c:v>
                </c:pt>
                <c:pt idx="2295">
                  <c:v>80</c:v>
                </c:pt>
                <c:pt idx="2296">
                  <c:v>90</c:v>
                </c:pt>
                <c:pt idx="2297">
                  <c:v>90</c:v>
                </c:pt>
                <c:pt idx="2298">
                  <c:v>90</c:v>
                </c:pt>
                <c:pt idx="2299">
                  <c:v>90</c:v>
                </c:pt>
                <c:pt idx="2300">
                  <c:v>90</c:v>
                </c:pt>
                <c:pt idx="2301">
                  <c:v>90</c:v>
                </c:pt>
                <c:pt idx="2302">
                  <c:v>90</c:v>
                </c:pt>
                <c:pt idx="2303">
                  <c:v>90</c:v>
                </c:pt>
                <c:pt idx="2304">
                  <c:v>64</c:v>
                </c:pt>
                <c:pt idx="2305">
                  <c:v>12</c:v>
                </c:pt>
                <c:pt idx="2306">
                  <c:v>21</c:v>
                </c:pt>
                <c:pt idx="2307">
                  <c:v>90</c:v>
                </c:pt>
                <c:pt idx="2308">
                  <c:v>90</c:v>
                </c:pt>
                <c:pt idx="2309">
                  <c:v>86</c:v>
                </c:pt>
                <c:pt idx="2310">
                  <c:v>71</c:v>
                </c:pt>
                <c:pt idx="2311">
                  <c:v>14</c:v>
                </c:pt>
                <c:pt idx="2312">
                  <c:v>10</c:v>
                </c:pt>
                <c:pt idx="2313">
                  <c:v>90</c:v>
                </c:pt>
                <c:pt idx="2314">
                  <c:v>90</c:v>
                </c:pt>
                <c:pt idx="2315">
                  <c:v>90</c:v>
                </c:pt>
                <c:pt idx="2316">
                  <c:v>90</c:v>
                </c:pt>
                <c:pt idx="2317">
                  <c:v>90</c:v>
                </c:pt>
                <c:pt idx="2318">
                  <c:v>90</c:v>
                </c:pt>
                <c:pt idx="2319">
                  <c:v>32</c:v>
                </c:pt>
                <c:pt idx="2320">
                  <c:v>90</c:v>
                </c:pt>
                <c:pt idx="2321">
                  <c:v>58</c:v>
                </c:pt>
                <c:pt idx="2322">
                  <c:v>61</c:v>
                </c:pt>
                <c:pt idx="2323">
                  <c:v>37</c:v>
                </c:pt>
                <c:pt idx="2324">
                  <c:v>90</c:v>
                </c:pt>
                <c:pt idx="2325">
                  <c:v>90</c:v>
                </c:pt>
                <c:pt idx="2326">
                  <c:v>90</c:v>
                </c:pt>
                <c:pt idx="2327">
                  <c:v>90</c:v>
                </c:pt>
                <c:pt idx="2328">
                  <c:v>65</c:v>
                </c:pt>
                <c:pt idx="2329">
                  <c:v>90</c:v>
                </c:pt>
                <c:pt idx="2330">
                  <c:v>90</c:v>
                </c:pt>
                <c:pt idx="2331">
                  <c:v>90</c:v>
                </c:pt>
                <c:pt idx="2332">
                  <c:v>90</c:v>
                </c:pt>
                <c:pt idx="2333">
                  <c:v>90</c:v>
                </c:pt>
                <c:pt idx="2334">
                  <c:v>90</c:v>
                </c:pt>
                <c:pt idx="2335">
                  <c:v>90</c:v>
                </c:pt>
                <c:pt idx="2336">
                  <c:v>90</c:v>
                </c:pt>
                <c:pt idx="2337">
                  <c:v>90</c:v>
                </c:pt>
                <c:pt idx="2338">
                  <c:v>90</c:v>
                </c:pt>
                <c:pt idx="2339">
                  <c:v>90</c:v>
                </c:pt>
                <c:pt idx="2340">
                  <c:v>90</c:v>
                </c:pt>
                <c:pt idx="2341">
                  <c:v>90</c:v>
                </c:pt>
                <c:pt idx="2342">
                  <c:v>90</c:v>
                </c:pt>
                <c:pt idx="2343">
                  <c:v>90</c:v>
                </c:pt>
                <c:pt idx="2344">
                  <c:v>90</c:v>
                </c:pt>
                <c:pt idx="2345">
                  <c:v>90</c:v>
                </c:pt>
                <c:pt idx="2346">
                  <c:v>90</c:v>
                </c:pt>
                <c:pt idx="2347">
                  <c:v>90</c:v>
                </c:pt>
                <c:pt idx="2348">
                  <c:v>90</c:v>
                </c:pt>
                <c:pt idx="2349">
                  <c:v>90</c:v>
                </c:pt>
                <c:pt idx="2350">
                  <c:v>90</c:v>
                </c:pt>
                <c:pt idx="2351">
                  <c:v>90</c:v>
                </c:pt>
                <c:pt idx="2352">
                  <c:v>90</c:v>
                </c:pt>
                <c:pt idx="2353">
                  <c:v>90</c:v>
                </c:pt>
                <c:pt idx="2354">
                  <c:v>90</c:v>
                </c:pt>
                <c:pt idx="2355">
                  <c:v>90</c:v>
                </c:pt>
                <c:pt idx="2356">
                  <c:v>90</c:v>
                </c:pt>
                <c:pt idx="2357">
                  <c:v>90</c:v>
                </c:pt>
                <c:pt idx="2358">
                  <c:v>90</c:v>
                </c:pt>
                <c:pt idx="2359">
                  <c:v>90</c:v>
                </c:pt>
                <c:pt idx="2360">
                  <c:v>90</c:v>
                </c:pt>
                <c:pt idx="2361">
                  <c:v>90</c:v>
                </c:pt>
                <c:pt idx="2362">
                  <c:v>90</c:v>
                </c:pt>
                <c:pt idx="2363">
                  <c:v>90</c:v>
                </c:pt>
                <c:pt idx="2364">
                  <c:v>90</c:v>
                </c:pt>
                <c:pt idx="2365">
                  <c:v>90</c:v>
                </c:pt>
                <c:pt idx="2366">
                  <c:v>90</c:v>
                </c:pt>
                <c:pt idx="2367">
                  <c:v>90</c:v>
                </c:pt>
                <c:pt idx="2368">
                  <c:v>90</c:v>
                </c:pt>
                <c:pt idx="2369">
                  <c:v>90</c:v>
                </c:pt>
                <c:pt idx="2370">
                  <c:v>90</c:v>
                </c:pt>
                <c:pt idx="2371">
                  <c:v>90</c:v>
                </c:pt>
                <c:pt idx="2372">
                  <c:v>90</c:v>
                </c:pt>
                <c:pt idx="2373">
                  <c:v>90</c:v>
                </c:pt>
                <c:pt idx="2374">
                  <c:v>90</c:v>
                </c:pt>
                <c:pt idx="2375">
                  <c:v>90</c:v>
                </c:pt>
                <c:pt idx="2376">
                  <c:v>90</c:v>
                </c:pt>
                <c:pt idx="2377">
                  <c:v>90</c:v>
                </c:pt>
                <c:pt idx="2378">
                  <c:v>90</c:v>
                </c:pt>
                <c:pt idx="2379">
                  <c:v>90</c:v>
                </c:pt>
                <c:pt idx="2380">
                  <c:v>90</c:v>
                </c:pt>
                <c:pt idx="2381">
                  <c:v>90</c:v>
                </c:pt>
                <c:pt idx="2382">
                  <c:v>90</c:v>
                </c:pt>
                <c:pt idx="2383">
                  <c:v>90</c:v>
                </c:pt>
                <c:pt idx="2384">
                  <c:v>90</c:v>
                </c:pt>
                <c:pt idx="2385">
                  <c:v>90</c:v>
                </c:pt>
                <c:pt idx="2386">
                  <c:v>90</c:v>
                </c:pt>
                <c:pt idx="2387">
                  <c:v>90</c:v>
                </c:pt>
                <c:pt idx="2388">
                  <c:v>23</c:v>
                </c:pt>
                <c:pt idx="2389">
                  <c:v>90</c:v>
                </c:pt>
                <c:pt idx="2390">
                  <c:v>90</c:v>
                </c:pt>
                <c:pt idx="2391">
                  <c:v>90</c:v>
                </c:pt>
                <c:pt idx="2392">
                  <c:v>90</c:v>
                </c:pt>
                <c:pt idx="2393">
                  <c:v>90</c:v>
                </c:pt>
                <c:pt idx="2394">
                  <c:v>90</c:v>
                </c:pt>
                <c:pt idx="2395">
                  <c:v>90</c:v>
                </c:pt>
                <c:pt idx="2396">
                  <c:v>90</c:v>
                </c:pt>
                <c:pt idx="2397">
                  <c:v>90</c:v>
                </c:pt>
                <c:pt idx="2398">
                  <c:v>90</c:v>
                </c:pt>
                <c:pt idx="2399">
                  <c:v>90</c:v>
                </c:pt>
                <c:pt idx="2400">
                  <c:v>90</c:v>
                </c:pt>
                <c:pt idx="2401">
                  <c:v>90</c:v>
                </c:pt>
                <c:pt idx="2402">
                  <c:v>90</c:v>
                </c:pt>
                <c:pt idx="2403">
                  <c:v>90</c:v>
                </c:pt>
                <c:pt idx="2404">
                  <c:v>90</c:v>
                </c:pt>
                <c:pt idx="2405">
                  <c:v>90</c:v>
                </c:pt>
                <c:pt idx="2406">
                  <c:v>90</c:v>
                </c:pt>
                <c:pt idx="2407">
                  <c:v>90</c:v>
                </c:pt>
                <c:pt idx="2408">
                  <c:v>90</c:v>
                </c:pt>
                <c:pt idx="2409">
                  <c:v>90</c:v>
                </c:pt>
                <c:pt idx="2410">
                  <c:v>90</c:v>
                </c:pt>
                <c:pt idx="2411">
                  <c:v>90</c:v>
                </c:pt>
                <c:pt idx="2412">
                  <c:v>90</c:v>
                </c:pt>
                <c:pt idx="2413">
                  <c:v>90</c:v>
                </c:pt>
                <c:pt idx="2414">
                  <c:v>90</c:v>
                </c:pt>
                <c:pt idx="2415">
                  <c:v>90</c:v>
                </c:pt>
                <c:pt idx="2416">
                  <c:v>90</c:v>
                </c:pt>
                <c:pt idx="2417">
                  <c:v>90</c:v>
                </c:pt>
                <c:pt idx="2418">
                  <c:v>90</c:v>
                </c:pt>
                <c:pt idx="2419">
                  <c:v>90</c:v>
                </c:pt>
                <c:pt idx="2420">
                  <c:v>90</c:v>
                </c:pt>
                <c:pt idx="2421">
                  <c:v>90</c:v>
                </c:pt>
                <c:pt idx="2422">
                  <c:v>90</c:v>
                </c:pt>
                <c:pt idx="2423">
                  <c:v>90</c:v>
                </c:pt>
                <c:pt idx="2424">
                  <c:v>90</c:v>
                </c:pt>
                <c:pt idx="2425">
                  <c:v>90</c:v>
                </c:pt>
                <c:pt idx="2426">
                  <c:v>90</c:v>
                </c:pt>
                <c:pt idx="2427">
                  <c:v>90</c:v>
                </c:pt>
                <c:pt idx="2428">
                  <c:v>90</c:v>
                </c:pt>
                <c:pt idx="2429">
                  <c:v>90</c:v>
                </c:pt>
                <c:pt idx="2430">
                  <c:v>45</c:v>
                </c:pt>
                <c:pt idx="2431">
                  <c:v>90</c:v>
                </c:pt>
                <c:pt idx="2432">
                  <c:v>90</c:v>
                </c:pt>
                <c:pt idx="2433">
                  <c:v>90</c:v>
                </c:pt>
                <c:pt idx="2434">
                  <c:v>90</c:v>
                </c:pt>
                <c:pt idx="2435">
                  <c:v>90</c:v>
                </c:pt>
                <c:pt idx="2436">
                  <c:v>90</c:v>
                </c:pt>
                <c:pt idx="2437">
                  <c:v>90</c:v>
                </c:pt>
                <c:pt idx="2438">
                  <c:v>90</c:v>
                </c:pt>
                <c:pt idx="2439">
                  <c:v>90</c:v>
                </c:pt>
                <c:pt idx="2440">
                  <c:v>90</c:v>
                </c:pt>
                <c:pt idx="2441">
                  <c:v>90</c:v>
                </c:pt>
                <c:pt idx="2442">
                  <c:v>90</c:v>
                </c:pt>
                <c:pt idx="2443">
                  <c:v>90</c:v>
                </c:pt>
                <c:pt idx="2444">
                  <c:v>90</c:v>
                </c:pt>
                <c:pt idx="2445">
                  <c:v>90</c:v>
                </c:pt>
                <c:pt idx="2446">
                  <c:v>90</c:v>
                </c:pt>
                <c:pt idx="2447">
                  <c:v>90</c:v>
                </c:pt>
                <c:pt idx="2448">
                  <c:v>90</c:v>
                </c:pt>
                <c:pt idx="2449">
                  <c:v>90</c:v>
                </c:pt>
                <c:pt idx="2450">
                  <c:v>90</c:v>
                </c:pt>
                <c:pt idx="2451">
                  <c:v>90</c:v>
                </c:pt>
                <c:pt idx="2452">
                  <c:v>90</c:v>
                </c:pt>
                <c:pt idx="2453">
                  <c:v>90</c:v>
                </c:pt>
                <c:pt idx="2454">
                  <c:v>90</c:v>
                </c:pt>
                <c:pt idx="2455">
                  <c:v>90</c:v>
                </c:pt>
                <c:pt idx="2456">
                  <c:v>90</c:v>
                </c:pt>
                <c:pt idx="2457">
                  <c:v>90</c:v>
                </c:pt>
                <c:pt idx="2458">
                  <c:v>90</c:v>
                </c:pt>
                <c:pt idx="2459">
                  <c:v>90</c:v>
                </c:pt>
                <c:pt idx="2460">
                  <c:v>90</c:v>
                </c:pt>
                <c:pt idx="2461">
                  <c:v>90</c:v>
                </c:pt>
                <c:pt idx="2462">
                  <c:v>90</c:v>
                </c:pt>
                <c:pt idx="2463">
                  <c:v>90</c:v>
                </c:pt>
                <c:pt idx="2464">
                  <c:v>90</c:v>
                </c:pt>
                <c:pt idx="2465">
                  <c:v>90</c:v>
                </c:pt>
                <c:pt idx="2466">
                  <c:v>90</c:v>
                </c:pt>
                <c:pt idx="2467">
                  <c:v>90</c:v>
                </c:pt>
                <c:pt idx="2468">
                  <c:v>90</c:v>
                </c:pt>
                <c:pt idx="2469">
                  <c:v>90</c:v>
                </c:pt>
                <c:pt idx="2470">
                  <c:v>90</c:v>
                </c:pt>
                <c:pt idx="2471">
                  <c:v>90</c:v>
                </c:pt>
                <c:pt idx="2472">
                  <c:v>90</c:v>
                </c:pt>
                <c:pt idx="2473">
                  <c:v>90</c:v>
                </c:pt>
                <c:pt idx="2474">
                  <c:v>12</c:v>
                </c:pt>
                <c:pt idx="2475">
                  <c:v>76</c:v>
                </c:pt>
                <c:pt idx="2476">
                  <c:v>88</c:v>
                </c:pt>
                <c:pt idx="2477">
                  <c:v>69</c:v>
                </c:pt>
                <c:pt idx="2478">
                  <c:v>67</c:v>
                </c:pt>
                <c:pt idx="2479">
                  <c:v>82</c:v>
                </c:pt>
                <c:pt idx="2480">
                  <c:v>74</c:v>
                </c:pt>
                <c:pt idx="2481">
                  <c:v>15</c:v>
                </c:pt>
                <c:pt idx="2482">
                  <c:v>90</c:v>
                </c:pt>
                <c:pt idx="2483">
                  <c:v>90</c:v>
                </c:pt>
                <c:pt idx="2484">
                  <c:v>8</c:v>
                </c:pt>
                <c:pt idx="2485">
                  <c:v>90</c:v>
                </c:pt>
                <c:pt idx="2486">
                  <c:v>45</c:v>
                </c:pt>
                <c:pt idx="2487">
                  <c:v>63</c:v>
                </c:pt>
                <c:pt idx="2488">
                  <c:v>90</c:v>
                </c:pt>
                <c:pt idx="2489">
                  <c:v>63</c:v>
                </c:pt>
                <c:pt idx="2490">
                  <c:v>90</c:v>
                </c:pt>
                <c:pt idx="2491">
                  <c:v>80</c:v>
                </c:pt>
                <c:pt idx="2492">
                  <c:v>90</c:v>
                </c:pt>
                <c:pt idx="2493">
                  <c:v>70</c:v>
                </c:pt>
                <c:pt idx="2494">
                  <c:v>15</c:v>
                </c:pt>
                <c:pt idx="2495">
                  <c:v>15</c:v>
                </c:pt>
                <c:pt idx="2496">
                  <c:v>90</c:v>
                </c:pt>
                <c:pt idx="2497">
                  <c:v>21</c:v>
                </c:pt>
                <c:pt idx="2498">
                  <c:v>90</c:v>
                </c:pt>
                <c:pt idx="2499">
                  <c:v>90</c:v>
                </c:pt>
                <c:pt idx="2500">
                  <c:v>71</c:v>
                </c:pt>
                <c:pt idx="2501">
                  <c:v>90</c:v>
                </c:pt>
                <c:pt idx="2502">
                  <c:v>90</c:v>
                </c:pt>
                <c:pt idx="2503">
                  <c:v>67</c:v>
                </c:pt>
                <c:pt idx="2504">
                  <c:v>24</c:v>
                </c:pt>
                <c:pt idx="2505">
                  <c:v>45</c:v>
                </c:pt>
                <c:pt idx="2506">
                  <c:v>27</c:v>
                </c:pt>
                <c:pt idx="2507">
                  <c:v>90</c:v>
                </c:pt>
                <c:pt idx="2508">
                  <c:v>120</c:v>
                </c:pt>
                <c:pt idx="2509">
                  <c:v>90</c:v>
                </c:pt>
                <c:pt idx="2510">
                  <c:v>90</c:v>
                </c:pt>
                <c:pt idx="2511">
                  <c:v>72</c:v>
                </c:pt>
                <c:pt idx="2512">
                  <c:v>20</c:v>
                </c:pt>
                <c:pt idx="2513">
                  <c:v>84</c:v>
                </c:pt>
                <c:pt idx="2514">
                  <c:v>73</c:v>
                </c:pt>
                <c:pt idx="2515">
                  <c:v>90</c:v>
                </c:pt>
                <c:pt idx="2516">
                  <c:v>79</c:v>
                </c:pt>
                <c:pt idx="2517">
                  <c:v>90</c:v>
                </c:pt>
                <c:pt idx="2518">
                  <c:v>71</c:v>
                </c:pt>
                <c:pt idx="2519">
                  <c:v>25</c:v>
                </c:pt>
                <c:pt idx="2520">
                  <c:v>120</c:v>
                </c:pt>
                <c:pt idx="2521">
                  <c:v>90</c:v>
                </c:pt>
                <c:pt idx="2522">
                  <c:v>45</c:v>
                </c:pt>
                <c:pt idx="2523">
                  <c:v>90</c:v>
                </c:pt>
                <c:pt idx="2524">
                  <c:v>90</c:v>
                </c:pt>
                <c:pt idx="2525">
                  <c:v>90</c:v>
                </c:pt>
                <c:pt idx="2526">
                  <c:v>90</c:v>
                </c:pt>
                <c:pt idx="2527">
                  <c:v>90</c:v>
                </c:pt>
                <c:pt idx="2528">
                  <c:v>90</c:v>
                </c:pt>
                <c:pt idx="2529">
                  <c:v>90</c:v>
                </c:pt>
                <c:pt idx="2530">
                  <c:v>90</c:v>
                </c:pt>
                <c:pt idx="2531">
                  <c:v>45</c:v>
                </c:pt>
                <c:pt idx="2532">
                  <c:v>90</c:v>
                </c:pt>
                <c:pt idx="2533">
                  <c:v>90</c:v>
                </c:pt>
                <c:pt idx="2534">
                  <c:v>66</c:v>
                </c:pt>
                <c:pt idx="2535">
                  <c:v>54</c:v>
                </c:pt>
                <c:pt idx="2536">
                  <c:v>15</c:v>
                </c:pt>
                <c:pt idx="2537">
                  <c:v>12</c:v>
                </c:pt>
                <c:pt idx="2538">
                  <c:v>54</c:v>
                </c:pt>
                <c:pt idx="2539">
                  <c:v>90</c:v>
                </c:pt>
                <c:pt idx="2540">
                  <c:v>90</c:v>
                </c:pt>
                <c:pt idx="2541">
                  <c:v>90</c:v>
                </c:pt>
                <c:pt idx="2542">
                  <c:v>83</c:v>
                </c:pt>
                <c:pt idx="2543">
                  <c:v>33</c:v>
                </c:pt>
                <c:pt idx="2544">
                  <c:v>29</c:v>
                </c:pt>
                <c:pt idx="2545">
                  <c:v>90</c:v>
                </c:pt>
                <c:pt idx="2546">
                  <c:v>30</c:v>
                </c:pt>
                <c:pt idx="2547">
                  <c:v>90</c:v>
                </c:pt>
                <c:pt idx="2548">
                  <c:v>69</c:v>
                </c:pt>
                <c:pt idx="2549">
                  <c:v>28</c:v>
                </c:pt>
                <c:pt idx="2550">
                  <c:v>45</c:v>
                </c:pt>
                <c:pt idx="2551">
                  <c:v>90</c:v>
                </c:pt>
                <c:pt idx="2552">
                  <c:v>16</c:v>
                </c:pt>
                <c:pt idx="2553">
                  <c:v>90</c:v>
                </c:pt>
                <c:pt idx="2554">
                  <c:v>1</c:v>
                </c:pt>
                <c:pt idx="2555">
                  <c:v>90</c:v>
                </c:pt>
                <c:pt idx="2556">
                  <c:v>26</c:v>
                </c:pt>
                <c:pt idx="2557">
                  <c:v>90</c:v>
                </c:pt>
                <c:pt idx="2558">
                  <c:v>8</c:v>
                </c:pt>
                <c:pt idx="2559">
                  <c:v>90</c:v>
                </c:pt>
                <c:pt idx="2560">
                  <c:v>90</c:v>
                </c:pt>
                <c:pt idx="2561">
                  <c:v>36</c:v>
                </c:pt>
                <c:pt idx="2562">
                  <c:v>90</c:v>
                </c:pt>
                <c:pt idx="2563">
                  <c:v>90</c:v>
                </c:pt>
                <c:pt idx="2564">
                  <c:v>90</c:v>
                </c:pt>
                <c:pt idx="2565">
                  <c:v>21</c:v>
                </c:pt>
                <c:pt idx="2566">
                  <c:v>1</c:v>
                </c:pt>
                <c:pt idx="2567">
                  <c:v>13</c:v>
                </c:pt>
                <c:pt idx="2568">
                  <c:v>70</c:v>
                </c:pt>
                <c:pt idx="2569">
                  <c:v>10</c:v>
                </c:pt>
                <c:pt idx="2570">
                  <c:v>1</c:v>
                </c:pt>
                <c:pt idx="2571">
                  <c:v>74</c:v>
                </c:pt>
                <c:pt idx="2572">
                  <c:v>68</c:v>
                </c:pt>
                <c:pt idx="2573">
                  <c:v>58</c:v>
                </c:pt>
                <c:pt idx="2574">
                  <c:v>57</c:v>
                </c:pt>
                <c:pt idx="2575">
                  <c:v>45</c:v>
                </c:pt>
                <c:pt idx="2576">
                  <c:v>12</c:v>
                </c:pt>
                <c:pt idx="2577">
                  <c:v>65</c:v>
                </c:pt>
                <c:pt idx="2578">
                  <c:v>90</c:v>
                </c:pt>
                <c:pt idx="2579">
                  <c:v>90</c:v>
                </c:pt>
                <c:pt idx="2580">
                  <c:v>90</c:v>
                </c:pt>
                <c:pt idx="2581">
                  <c:v>90</c:v>
                </c:pt>
                <c:pt idx="2582">
                  <c:v>90</c:v>
                </c:pt>
                <c:pt idx="2583">
                  <c:v>90</c:v>
                </c:pt>
                <c:pt idx="2584">
                  <c:v>90</c:v>
                </c:pt>
                <c:pt idx="2585">
                  <c:v>90</c:v>
                </c:pt>
                <c:pt idx="2586">
                  <c:v>90</c:v>
                </c:pt>
                <c:pt idx="2587">
                  <c:v>90</c:v>
                </c:pt>
                <c:pt idx="2588">
                  <c:v>90</c:v>
                </c:pt>
                <c:pt idx="2589">
                  <c:v>90</c:v>
                </c:pt>
                <c:pt idx="2590">
                  <c:v>90</c:v>
                </c:pt>
                <c:pt idx="2591">
                  <c:v>90</c:v>
                </c:pt>
                <c:pt idx="2592">
                  <c:v>90</c:v>
                </c:pt>
                <c:pt idx="2593">
                  <c:v>90</c:v>
                </c:pt>
                <c:pt idx="2594">
                  <c:v>90</c:v>
                </c:pt>
                <c:pt idx="2595">
                  <c:v>90</c:v>
                </c:pt>
                <c:pt idx="2596">
                  <c:v>90</c:v>
                </c:pt>
                <c:pt idx="2597">
                  <c:v>90</c:v>
                </c:pt>
                <c:pt idx="2598">
                  <c:v>90</c:v>
                </c:pt>
                <c:pt idx="2599">
                  <c:v>90</c:v>
                </c:pt>
                <c:pt idx="2600">
                  <c:v>90</c:v>
                </c:pt>
                <c:pt idx="2601">
                  <c:v>90</c:v>
                </c:pt>
                <c:pt idx="2602">
                  <c:v>90</c:v>
                </c:pt>
                <c:pt idx="2603">
                  <c:v>90</c:v>
                </c:pt>
                <c:pt idx="2604">
                  <c:v>90</c:v>
                </c:pt>
                <c:pt idx="2605">
                  <c:v>90</c:v>
                </c:pt>
                <c:pt idx="2606">
                  <c:v>90</c:v>
                </c:pt>
                <c:pt idx="2607">
                  <c:v>90</c:v>
                </c:pt>
                <c:pt idx="2608">
                  <c:v>90</c:v>
                </c:pt>
                <c:pt idx="2609">
                  <c:v>90</c:v>
                </c:pt>
                <c:pt idx="2610">
                  <c:v>90</c:v>
                </c:pt>
                <c:pt idx="2611">
                  <c:v>90</c:v>
                </c:pt>
                <c:pt idx="2612">
                  <c:v>90</c:v>
                </c:pt>
                <c:pt idx="2613">
                  <c:v>90</c:v>
                </c:pt>
                <c:pt idx="2614">
                  <c:v>90</c:v>
                </c:pt>
                <c:pt idx="2615">
                  <c:v>90</c:v>
                </c:pt>
                <c:pt idx="2616">
                  <c:v>90</c:v>
                </c:pt>
                <c:pt idx="2617">
                  <c:v>90</c:v>
                </c:pt>
                <c:pt idx="2618">
                  <c:v>90</c:v>
                </c:pt>
                <c:pt idx="2619">
                  <c:v>90</c:v>
                </c:pt>
                <c:pt idx="2620">
                  <c:v>90</c:v>
                </c:pt>
                <c:pt idx="2621">
                  <c:v>90</c:v>
                </c:pt>
                <c:pt idx="2622">
                  <c:v>1</c:v>
                </c:pt>
                <c:pt idx="2623">
                  <c:v>90</c:v>
                </c:pt>
                <c:pt idx="2624">
                  <c:v>45</c:v>
                </c:pt>
                <c:pt idx="2625">
                  <c:v>90</c:v>
                </c:pt>
                <c:pt idx="2626">
                  <c:v>73</c:v>
                </c:pt>
                <c:pt idx="2627">
                  <c:v>90</c:v>
                </c:pt>
                <c:pt idx="2628">
                  <c:v>90</c:v>
                </c:pt>
                <c:pt idx="2629">
                  <c:v>64</c:v>
                </c:pt>
                <c:pt idx="2630">
                  <c:v>65</c:v>
                </c:pt>
                <c:pt idx="2631">
                  <c:v>86</c:v>
                </c:pt>
                <c:pt idx="2632">
                  <c:v>86</c:v>
                </c:pt>
                <c:pt idx="2633">
                  <c:v>71</c:v>
                </c:pt>
                <c:pt idx="2634">
                  <c:v>69</c:v>
                </c:pt>
                <c:pt idx="2635">
                  <c:v>90</c:v>
                </c:pt>
                <c:pt idx="2636">
                  <c:v>34</c:v>
                </c:pt>
                <c:pt idx="2637">
                  <c:v>69</c:v>
                </c:pt>
                <c:pt idx="2638">
                  <c:v>30</c:v>
                </c:pt>
                <c:pt idx="2639">
                  <c:v>90</c:v>
                </c:pt>
                <c:pt idx="2640">
                  <c:v>31</c:v>
                </c:pt>
                <c:pt idx="2641">
                  <c:v>90</c:v>
                </c:pt>
                <c:pt idx="2642">
                  <c:v>22</c:v>
                </c:pt>
                <c:pt idx="2643">
                  <c:v>90</c:v>
                </c:pt>
                <c:pt idx="2644">
                  <c:v>45</c:v>
                </c:pt>
                <c:pt idx="2645">
                  <c:v>87</c:v>
                </c:pt>
                <c:pt idx="2646">
                  <c:v>18</c:v>
                </c:pt>
                <c:pt idx="2647">
                  <c:v>26</c:v>
                </c:pt>
                <c:pt idx="2648">
                  <c:v>90</c:v>
                </c:pt>
                <c:pt idx="2649">
                  <c:v>90</c:v>
                </c:pt>
                <c:pt idx="2650">
                  <c:v>90</c:v>
                </c:pt>
                <c:pt idx="2651">
                  <c:v>90</c:v>
                </c:pt>
                <c:pt idx="2652">
                  <c:v>11</c:v>
                </c:pt>
                <c:pt idx="2653">
                  <c:v>73</c:v>
                </c:pt>
                <c:pt idx="2654">
                  <c:v>12</c:v>
                </c:pt>
                <c:pt idx="2655">
                  <c:v>1</c:v>
                </c:pt>
                <c:pt idx="2656">
                  <c:v>90</c:v>
                </c:pt>
                <c:pt idx="2657">
                  <c:v>1</c:v>
                </c:pt>
                <c:pt idx="2658">
                  <c:v>90</c:v>
                </c:pt>
                <c:pt idx="2659">
                  <c:v>90</c:v>
                </c:pt>
                <c:pt idx="2660">
                  <c:v>90</c:v>
                </c:pt>
                <c:pt idx="2661">
                  <c:v>90</c:v>
                </c:pt>
                <c:pt idx="2662">
                  <c:v>90</c:v>
                </c:pt>
                <c:pt idx="2663">
                  <c:v>90</c:v>
                </c:pt>
                <c:pt idx="2664">
                  <c:v>90</c:v>
                </c:pt>
                <c:pt idx="2665">
                  <c:v>90</c:v>
                </c:pt>
                <c:pt idx="2666">
                  <c:v>90</c:v>
                </c:pt>
                <c:pt idx="2667">
                  <c:v>15</c:v>
                </c:pt>
                <c:pt idx="2668">
                  <c:v>16</c:v>
                </c:pt>
                <c:pt idx="2669">
                  <c:v>90</c:v>
                </c:pt>
                <c:pt idx="2670">
                  <c:v>90</c:v>
                </c:pt>
                <c:pt idx="2671">
                  <c:v>90</c:v>
                </c:pt>
                <c:pt idx="2672">
                  <c:v>86</c:v>
                </c:pt>
                <c:pt idx="2673">
                  <c:v>90</c:v>
                </c:pt>
                <c:pt idx="2674">
                  <c:v>80</c:v>
                </c:pt>
                <c:pt idx="2675">
                  <c:v>90</c:v>
                </c:pt>
                <c:pt idx="2676">
                  <c:v>90</c:v>
                </c:pt>
                <c:pt idx="2677">
                  <c:v>90</c:v>
                </c:pt>
                <c:pt idx="2678">
                  <c:v>90</c:v>
                </c:pt>
                <c:pt idx="2679">
                  <c:v>90</c:v>
                </c:pt>
                <c:pt idx="2680">
                  <c:v>90</c:v>
                </c:pt>
                <c:pt idx="2681">
                  <c:v>90</c:v>
                </c:pt>
                <c:pt idx="2682">
                  <c:v>90</c:v>
                </c:pt>
                <c:pt idx="2683">
                  <c:v>90</c:v>
                </c:pt>
                <c:pt idx="2684">
                  <c:v>90</c:v>
                </c:pt>
                <c:pt idx="2685">
                  <c:v>34</c:v>
                </c:pt>
                <c:pt idx="2686">
                  <c:v>64</c:v>
                </c:pt>
                <c:pt idx="2687">
                  <c:v>74</c:v>
                </c:pt>
                <c:pt idx="2688">
                  <c:v>90</c:v>
                </c:pt>
                <c:pt idx="2689">
                  <c:v>26</c:v>
                </c:pt>
                <c:pt idx="2690">
                  <c:v>6</c:v>
                </c:pt>
                <c:pt idx="2691">
                  <c:v>45</c:v>
                </c:pt>
                <c:pt idx="2692">
                  <c:v>90</c:v>
                </c:pt>
                <c:pt idx="2693">
                  <c:v>83</c:v>
                </c:pt>
                <c:pt idx="2694">
                  <c:v>90</c:v>
                </c:pt>
                <c:pt idx="2695">
                  <c:v>5</c:v>
                </c:pt>
                <c:pt idx="2696">
                  <c:v>28</c:v>
                </c:pt>
                <c:pt idx="2697">
                  <c:v>8</c:v>
                </c:pt>
                <c:pt idx="2698">
                  <c:v>11</c:v>
                </c:pt>
                <c:pt idx="2699">
                  <c:v>80</c:v>
                </c:pt>
                <c:pt idx="2700">
                  <c:v>8</c:v>
                </c:pt>
                <c:pt idx="2701">
                  <c:v>10</c:v>
                </c:pt>
                <c:pt idx="2702">
                  <c:v>24</c:v>
                </c:pt>
                <c:pt idx="2703">
                  <c:v>90</c:v>
                </c:pt>
                <c:pt idx="2704">
                  <c:v>90</c:v>
                </c:pt>
                <c:pt idx="2705">
                  <c:v>90</c:v>
                </c:pt>
                <c:pt idx="2706">
                  <c:v>90</c:v>
                </c:pt>
                <c:pt idx="2707">
                  <c:v>80</c:v>
                </c:pt>
                <c:pt idx="2708">
                  <c:v>90</c:v>
                </c:pt>
                <c:pt idx="2709">
                  <c:v>90</c:v>
                </c:pt>
                <c:pt idx="2710">
                  <c:v>90</c:v>
                </c:pt>
                <c:pt idx="2711">
                  <c:v>90</c:v>
                </c:pt>
                <c:pt idx="2712">
                  <c:v>90</c:v>
                </c:pt>
                <c:pt idx="2713">
                  <c:v>90</c:v>
                </c:pt>
                <c:pt idx="2714">
                  <c:v>90</c:v>
                </c:pt>
                <c:pt idx="2715">
                  <c:v>90</c:v>
                </c:pt>
                <c:pt idx="2716">
                  <c:v>90</c:v>
                </c:pt>
                <c:pt idx="2717">
                  <c:v>90</c:v>
                </c:pt>
                <c:pt idx="2718">
                  <c:v>90</c:v>
                </c:pt>
                <c:pt idx="2719">
                  <c:v>10</c:v>
                </c:pt>
                <c:pt idx="2720">
                  <c:v>23</c:v>
                </c:pt>
                <c:pt idx="2721">
                  <c:v>13</c:v>
                </c:pt>
                <c:pt idx="2722">
                  <c:v>5</c:v>
                </c:pt>
                <c:pt idx="2723">
                  <c:v>6</c:v>
                </c:pt>
                <c:pt idx="2724">
                  <c:v>5</c:v>
                </c:pt>
                <c:pt idx="2725">
                  <c:v>28</c:v>
                </c:pt>
                <c:pt idx="2726">
                  <c:v>80</c:v>
                </c:pt>
                <c:pt idx="2727">
                  <c:v>73</c:v>
                </c:pt>
                <c:pt idx="2728">
                  <c:v>84</c:v>
                </c:pt>
                <c:pt idx="2729">
                  <c:v>28</c:v>
                </c:pt>
                <c:pt idx="2730">
                  <c:v>9</c:v>
                </c:pt>
                <c:pt idx="2731">
                  <c:v>32</c:v>
                </c:pt>
                <c:pt idx="2732">
                  <c:v>45</c:v>
                </c:pt>
                <c:pt idx="2733">
                  <c:v>63</c:v>
                </c:pt>
                <c:pt idx="2734">
                  <c:v>56</c:v>
                </c:pt>
                <c:pt idx="2735">
                  <c:v>84</c:v>
                </c:pt>
                <c:pt idx="2736">
                  <c:v>90</c:v>
                </c:pt>
                <c:pt idx="2737">
                  <c:v>61</c:v>
                </c:pt>
                <c:pt idx="2738">
                  <c:v>78</c:v>
                </c:pt>
                <c:pt idx="2739">
                  <c:v>90</c:v>
                </c:pt>
                <c:pt idx="2740">
                  <c:v>90</c:v>
                </c:pt>
                <c:pt idx="2741">
                  <c:v>71</c:v>
                </c:pt>
                <c:pt idx="2742">
                  <c:v>45</c:v>
                </c:pt>
                <c:pt idx="2743">
                  <c:v>58</c:v>
                </c:pt>
                <c:pt idx="2744">
                  <c:v>17</c:v>
                </c:pt>
                <c:pt idx="2745">
                  <c:v>45</c:v>
                </c:pt>
                <c:pt idx="2746">
                  <c:v>6</c:v>
                </c:pt>
                <c:pt idx="2747">
                  <c:v>9</c:v>
                </c:pt>
                <c:pt idx="2748">
                  <c:v>6</c:v>
                </c:pt>
                <c:pt idx="2749">
                  <c:v>17</c:v>
                </c:pt>
                <c:pt idx="2750">
                  <c:v>13</c:v>
                </c:pt>
                <c:pt idx="2751">
                  <c:v>23</c:v>
                </c:pt>
                <c:pt idx="2752">
                  <c:v>43</c:v>
                </c:pt>
                <c:pt idx="2753">
                  <c:v>37</c:v>
                </c:pt>
                <c:pt idx="2754">
                  <c:v>5</c:v>
                </c:pt>
                <c:pt idx="2755">
                  <c:v>26</c:v>
                </c:pt>
                <c:pt idx="2756">
                  <c:v>3</c:v>
                </c:pt>
                <c:pt idx="2757">
                  <c:v>78</c:v>
                </c:pt>
                <c:pt idx="2758">
                  <c:v>90</c:v>
                </c:pt>
                <c:pt idx="2759">
                  <c:v>90</c:v>
                </c:pt>
                <c:pt idx="2760">
                  <c:v>90</c:v>
                </c:pt>
                <c:pt idx="2761">
                  <c:v>90</c:v>
                </c:pt>
                <c:pt idx="2762">
                  <c:v>90</c:v>
                </c:pt>
                <c:pt idx="2763">
                  <c:v>90</c:v>
                </c:pt>
                <c:pt idx="2764">
                  <c:v>90</c:v>
                </c:pt>
                <c:pt idx="2765">
                  <c:v>82</c:v>
                </c:pt>
                <c:pt idx="2766">
                  <c:v>90</c:v>
                </c:pt>
                <c:pt idx="2767">
                  <c:v>90</c:v>
                </c:pt>
                <c:pt idx="2768">
                  <c:v>81</c:v>
                </c:pt>
                <c:pt idx="2769">
                  <c:v>17</c:v>
                </c:pt>
                <c:pt idx="2770">
                  <c:v>90</c:v>
                </c:pt>
                <c:pt idx="2771">
                  <c:v>90</c:v>
                </c:pt>
                <c:pt idx="2772">
                  <c:v>90</c:v>
                </c:pt>
                <c:pt idx="2773">
                  <c:v>90</c:v>
                </c:pt>
                <c:pt idx="2774">
                  <c:v>90</c:v>
                </c:pt>
                <c:pt idx="2775">
                  <c:v>90</c:v>
                </c:pt>
                <c:pt idx="2776">
                  <c:v>90</c:v>
                </c:pt>
                <c:pt idx="2777">
                  <c:v>90</c:v>
                </c:pt>
                <c:pt idx="2778">
                  <c:v>72</c:v>
                </c:pt>
                <c:pt idx="2779">
                  <c:v>47</c:v>
                </c:pt>
                <c:pt idx="2780">
                  <c:v>90</c:v>
                </c:pt>
                <c:pt idx="2781">
                  <c:v>90</c:v>
                </c:pt>
                <c:pt idx="2782">
                  <c:v>90</c:v>
                </c:pt>
                <c:pt idx="2783">
                  <c:v>90</c:v>
                </c:pt>
                <c:pt idx="2784">
                  <c:v>90</c:v>
                </c:pt>
                <c:pt idx="2785">
                  <c:v>90</c:v>
                </c:pt>
                <c:pt idx="2786">
                  <c:v>90</c:v>
                </c:pt>
                <c:pt idx="2787">
                  <c:v>90</c:v>
                </c:pt>
                <c:pt idx="2788">
                  <c:v>90</c:v>
                </c:pt>
                <c:pt idx="2789">
                  <c:v>90</c:v>
                </c:pt>
                <c:pt idx="2790">
                  <c:v>90</c:v>
                </c:pt>
                <c:pt idx="2791">
                  <c:v>90</c:v>
                </c:pt>
                <c:pt idx="2792">
                  <c:v>90</c:v>
                </c:pt>
                <c:pt idx="2793">
                  <c:v>10</c:v>
                </c:pt>
                <c:pt idx="2794">
                  <c:v>10</c:v>
                </c:pt>
                <c:pt idx="2795">
                  <c:v>90</c:v>
                </c:pt>
                <c:pt idx="2796">
                  <c:v>90</c:v>
                </c:pt>
                <c:pt idx="2797">
                  <c:v>90</c:v>
                </c:pt>
                <c:pt idx="2798">
                  <c:v>85</c:v>
                </c:pt>
                <c:pt idx="2799">
                  <c:v>90</c:v>
                </c:pt>
                <c:pt idx="2800">
                  <c:v>90</c:v>
                </c:pt>
                <c:pt idx="2801">
                  <c:v>90</c:v>
                </c:pt>
                <c:pt idx="2802">
                  <c:v>90</c:v>
                </c:pt>
                <c:pt idx="2803">
                  <c:v>90</c:v>
                </c:pt>
                <c:pt idx="2804">
                  <c:v>90</c:v>
                </c:pt>
                <c:pt idx="2805">
                  <c:v>90</c:v>
                </c:pt>
                <c:pt idx="2806">
                  <c:v>90</c:v>
                </c:pt>
                <c:pt idx="2807">
                  <c:v>90</c:v>
                </c:pt>
                <c:pt idx="2808">
                  <c:v>90</c:v>
                </c:pt>
                <c:pt idx="2809">
                  <c:v>90</c:v>
                </c:pt>
                <c:pt idx="2810">
                  <c:v>63</c:v>
                </c:pt>
                <c:pt idx="2811">
                  <c:v>90</c:v>
                </c:pt>
                <c:pt idx="2812">
                  <c:v>90</c:v>
                </c:pt>
                <c:pt idx="2813">
                  <c:v>90</c:v>
                </c:pt>
                <c:pt idx="2814">
                  <c:v>15</c:v>
                </c:pt>
                <c:pt idx="2815">
                  <c:v>90</c:v>
                </c:pt>
                <c:pt idx="2816">
                  <c:v>90</c:v>
                </c:pt>
                <c:pt idx="2817">
                  <c:v>84</c:v>
                </c:pt>
                <c:pt idx="2818">
                  <c:v>90</c:v>
                </c:pt>
                <c:pt idx="2819">
                  <c:v>90</c:v>
                </c:pt>
                <c:pt idx="2820">
                  <c:v>90</c:v>
                </c:pt>
                <c:pt idx="2821">
                  <c:v>90</c:v>
                </c:pt>
                <c:pt idx="2822">
                  <c:v>9</c:v>
                </c:pt>
                <c:pt idx="2823">
                  <c:v>67</c:v>
                </c:pt>
                <c:pt idx="2824">
                  <c:v>12</c:v>
                </c:pt>
                <c:pt idx="2825">
                  <c:v>45</c:v>
                </c:pt>
                <c:pt idx="2826">
                  <c:v>90</c:v>
                </c:pt>
                <c:pt idx="2827">
                  <c:v>90</c:v>
                </c:pt>
                <c:pt idx="2828">
                  <c:v>19</c:v>
                </c:pt>
                <c:pt idx="2829">
                  <c:v>90</c:v>
                </c:pt>
                <c:pt idx="2830">
                  <c:v>90</c:v>
                </c:pt>
                <c:pt idx="2831">
                  <c:v>90</c:v>
                </c:pt>
                <c:pt idx="2832">
                  <c:v>90</c:v>
                </c:pt>
                <c:pt idx="2833">
                  <c:v>90</c:v>
                </c:pt>
                <c:pt idx="2834">
                  <c:v>73</c:v>
                </c:pt>
                <c:pt idx="2835">
                  <c:v>63</c:v>
                </c:pt>
                <c:pt idx="2836">
                  <c:v>74</c:v>
                </c:pt>
                <c:pt idx="2837">
                  <c:v>90</c:v>
                </c:pt>
                <c:pt idx="2838">
                  <c:v>90</c:v>
                </c:pt>
                <c:pt idx="2839">
                  <c:v>90</c:v>
                </c:pt>
                <c:pt idx="2840">
                  <c:v>90</c:v>
                </c:pt>
                <c:pt idx="2841">
                  <c:v>90</c:v>
                </c:pt>
                <c:pt idx="2842">
                  <c:v>82</c:v>
                </c:pt>
                <c:pt idx="2843">
                  <c:v>15</c:v>
                </c:pt>
                <c:pt idx="2844">
                  <c:v>69</c:v>
                </c:pt>
                <c:pt idx="2845">
                  <c:v>18</c:v>
                </c:pt>
                <c:pt idx="2846">
                  <c:v>1</c:v>
                </c:pt>
                <c:pt idx="2847">
                  <c:v>23</c:v>
                </c:pt>
                <c:pt idx="2848">
                  <c:v>63</c:v>
                </c:pt>
                <c:pt idx="2849">
                  <c:v>90</c:v>
                </c:pt>
                <c:pt idx="2850">
                  <c:v>90</c:v>
                </c:pt>
                <c:pt idx="2851">
                  <c:v>90</c:v>
                </c:pt>
                <c:pt idx="2852">
                  <c:v>90</c:v>
                </c:pt>
                <c:pt idx="2853">
                  <c:v>90</c:v>
                </c:pt>
                <c:pt idx="2854">
                  <c:v>76</c:v>
                </c:pt>
                <c:pt idx="2855">
                  <c:v>89</c:v>
                </c:pt>
                <c:pt idx="2856">
                  <c:v>71</c:v>
                </c:pt>
                <c:pt idx="2857">
                  <c:v>90</c:v>
                </c:pt>
                <c:pt idx="2858">
                  <c:v>88</c:v>
                </c:pt>
                <c:pt idx="2859">
                  <c:v>90</c:v>
                </c:pt>
                <c:pt idx="2860">
                  <c:v>90</c:v>
                </c:pt>
                <c:pt idx="2861">
                  <c:v>90</c:v>
                </c:pt>
                <c:pt idx="2862">
                  <c:v>71</c:v>
                </c:pt>
                <c:pt idx="2863">
                  <c:v>90</c:v>
                </c:pt>
                <c:pt idx="2864">
                  <c:v>90</c:v>
                </c:pt>
                <c:pt idx="2865">
                  <c:v>90</c:v>
                </c:pt>
                <c:pt idx="2866">
                  <c:v>10</c:v>
                </c:pt>
                <c:pt idx="2867">
                  <c:v>90</c:v>
                </c:pt>
                <c:pt idx="2868">
                  <c:v>90</c:v>
                </c:pt>
                <c:pt idx="2869">
                  <c:v>90</c:v>
                </c:pt>
                <c:pt idx="2870">
                  <c:v>90</c:v>
                </c:pt>
                <c:pt idx="2871">
                  <c:v>89</c:v>
                </c:pt>
                <c:pt idx="2872">
                  <c:v>90</c:v>
                </c:pt>
                <c:pt idx="2873">
                  <c:v>23</c:v>
                </c:pt>
                <c:pt idx="2874">
                  <c:v>90</c:v>
                </c:pt>
                <c:pt idx="2875">
                  <c:v>90</c:v>
                </c:pt>
                <c:pt idx="2876">
                  <c:v>80</c:v>
                </c:pt>
                <c:pt idx="2877">
                  <c:v>74</c:v>
                </c:pt>
                <c:pt idx="2878">
                  <c:v>13</c:v>
                </c:pt>
                <c:pt idx="2879">
                  <c:v>55</c:v>
                </c:pt>
                <c:pt idx="2880">
                  <c:v>11</c:v>
                </c:pt>
                <c:pt idx="2881">
                  <c:v>14</c:v>
                </c:pt>
                <c:pt idx="2882">
                  <c:v>57</c:v>
                </c:pt>
                <c:pt idx="2883">
                  <c:v>74</c:v>
                </c:pt>
                <c:pt idx="2884">
                  <c:v>90</c:v>
                </c:pt>
                <c:pt idx="2885">
                  <c:v>32</c:v>
                </c:pt>
                <c:pt idx="2886">
                  <c:v>13</c:v>
                </c:pt>
                <c:pt idx="2887">
                  <c:v>90</c:v>
                </c:pt>
                <c:pt idx="2888">
                  <c:v>90</c:v>
                </c:pt>
                <c:pt idx="2889">
                  <c:v>33</c:v>
                </c:pt>
                <c:pt idx="2890">
                  <c:v>56</c:v>
                </c:pt>
                <c:pt idx="2891">
                  <c:v>90</c:v>
                </c:pt>
                <c:pt idx="2892">
                  <c:v>90</c:v>
                </c:pt>
                <c:pt idx="2893">
                  <c:v>9</c:v>
                </c:pt>
                <c:pt idx="2894">
                  <c:v>11</c:v>
                </c:pt>
                <c:pt idx="2895">
                  <c:v>20</c:v>
                </c:pt>
                <c:pt idx="2896">
                  <c:v>10</c:v>
                </c:pt>
                <c:pt idx="2897">
                  <c:v>90</c:v>
                </c:pt>
                <c:pt idx="2898">
                  <c:v>45</c:v>
                </c:pt>
                <c:pt idx="2899">
                  <c:v>19</c:v>
                </c:pt>
                <c:pt idx="2900">
                  <c:v>90</c:v>
                </c:pt>
                <c:pt idx="2901">
                  <c:v>26</c:v>
                </c:pt>
                <c:pt idx="2902">
                  <c:v>90</c:v>
                </c:pt>
                <c:pt idx="2903">
                  <c:v>90</c:v>
                </c:pt>
                <c:pt idx="2904">
                  <c:v>90</c:v>
                </c:pt>
                <c:pt idx="2905">
                  <c:v>90</c:v>
                </c:pt>
                <c:pt idx="2906">
                  <c:v>90</c:v>
                </c:pt>
                <c:pt idx="2907">
                  <c:v>90</c:v>
                </c:pt>
                <c:pt idx="2908">
                  <c:v>54</c:v>
                </c:pt>
                <c:pt idx="2909">
                  <c:v>28</c:v>
                </c:pt>
                <c:pt idx="2910">
                  <c:v>90</c:v>
                </c:pt>
                <c:pt idx="2911">
                  <c:v>79</c:v>
                </c:pt>
                <c:pt idx="2912">
                  <c:v>90</c:v>
                </c:pt>
                <c:pt idx="2913">
                  <c:v>8</c:v>
                </c:pt>
                <c:pt idx="2914">
                  <c:v>90</c:v>
                </c:pt>
                <c:pt idx="2915">
                  <c:v>29</c:v>
                </c:pt>
                <c:pt idx="2916">
                  <c:v>1</c:v>
                </c:pt>
                <c:pt idx="2917">
                  <c:v>34</c:v>
                </c:pt>
                <c:pt idx="2918">
                  <c:v>25</c:v>
                </c:pt>
                <c:pt idx="2919">
                  <c:v>20</c:v>
                </c:pt>
                <c:pt idx="2920">
                  <c:v>90</c:v>
                </c:pt>
                <c:pt idx="2921">
                  <c:v>90</c:v>
                </c:pt>
                <c:pt idx="2922">
                  <c:v>31</c:v>
                </c:pt>
                <c:pt idx="2923">
                  <c:v>90</c:v>
                </c:pt>
                <c:pt idx="2924">
                  <c:v>90</c:v>
                </c:pt>
                <c:pt idx="2925">
                  <c:v>90</c:v>
                </c:pt>
                <c:pt idx="2926">
                  <c:v>90</c:v>
                </c:pt>
                <c:pt idx="2927">
                  <c:v>90</c:v>
                </c:pt>
                <c:pt idx="2928">
                  <c:v>78</c:v>
                </c:pt>
                <c:pt idx="2929">
                  <c:v>90</c:v>
                </c:pt>
                <c:pt idx="2930">
                  <c:v>74</c:v>
                </c:pt>
                <c:pt idx="2931">
                  <c:v>90</c:v>
                </c:pt>
                <c:pt idx="2932">
                  <c:v>81</c:v>
                </c:pt>
                <c:pt idx="2933">
                  <c:v>77</c:v>
                </c:pt>
                <c:pt idx="2934">
                  <c:v>90</c:v>
                </c:pt>
                <c:pt idx="2935">
                  <c:v>90</c:v>
                </c:pt>
                <c:pt idx="2936">
                  <c:v>90</c:v>
                </c:pt>
                <c:pt idx="2937">
                  <c:v>32</c:v>
                </c:pt>
                <c:pt idx="2938">
                  <c:v>85</c:v>
                </c:pt>
                <c:pt idx="2939">
                  <c:v>90</c:v>
                </c:pt>
                <c:pt idx="2940">
                  <c:v>90</c:v>
                </c:pt>
                <c:pt idx="2941">
                  <c:v>28</c:v>
                </c:pt>
                <c:pt idx="2942">
                  <c:v>76</c:v>
                </c:pt>
                <c:pt idx="2943">
                  <c:v>90</c:v>
                </c:pt>
                <c:pt idx="2944">
                  <c:v>45</c:v>
                </c:pt>
                <c:pt idx="2945">
                  <c:v>72</c:v>
                </c:pt>
                <c:pt idx="2946">
                  <c:v>90</c:v>
                </c:pt>
                <c:pt idx="2947">
                  <c:v>90</c:v>
                </c:pt>
                <c:pt idx="2948">
                  <c:v>17</c:v>
                </c:pt>
                <c:pt idx="2949">
                  <c:v>90</c:v>
                </c:pt>
                <c:pt idx="2950">
                  <c:v>90</c:v>
                </c:pt>
                <c:pt idx="2951">
                  <c:v>13</c:v>
                </c:pt>
                <c:pt idx="2952">
                  <c:v>10</c:v>
                </c:pt>
                <c:pt idx="2953">
                  <c:v>90</c:v>
                </c:pt>
                <c:pt idx="2954">
                  <c:v>60</c:v>
                </c:pt>
                <c:pt idx="2955">
                  <c:v>90</c:v>
                </c:pt>
                <c:pt idx="2956">
                  <c:v>90</c:v>
                </c:pt>
                <c:pt idx="2957">
                  <c:v>54</c:v>
                </c:pt>
                <c:pt idx="2958">
                  <c:v>90</c:v>
                </c:pt>
                <c:pt idx="2959">
                  <c:v>90</c:v>
                </c:pt>
                <c:pt idx="2960">
                  <c:v>90</c:v>
                </c:pt>
                <c:pt idx="2961">
                  <c:v>90</c:v>
                </c:pt>
                <c:pt idx="2962">
                  <c:v>74</c:v>
                </c:pt>
                <c:pt idx="2963">
                  <c:v>90</c:v>
                </c:pt>
                <c:pt idx="2964">
                  <c:v>55</c:v>
                </c:pt>
                <c:pt idx="2965">
                  <c:v>90</c:v>
                </c:pt>
                <c:pt idx="2966">
                  <c:v>90</c:v>
                </c:pt>
                <c:pt idx="2967">
                  <c:v>90</c:v>
                </c:pt>
                <c:pt idx="2968">
                  <c:v>90</c:v>
                </c:pt>
                <c:pt idx="2969">
                  <c:v>90</c:v>
                </c:pt>
                <c:pt idx="2970">
                  <c:v>90</c:v>
                </c:pt>
                <c:pt idx="2971">
                  <c:v>90</c:v>
                </c:pt>
                <c:pt idx="2972">
                  <c:v>90</c:v>
                </c:pt>
                <c:pt idx="2973">
                  <c:v>90</c:v>
                </c:pt>
                <c:pt idx="2974">
                  <c:v>90</c:v>
                </c:pt>
                <c:pt idx="2975">
                  <c:v>90</c:v>
                </c:pt>
                <c:pt idx="2976">
                  <c:v>90</c:v>
                </c:pt>
                <c:pt idx="2977">
                  <c:v>90</c:v>
                </c:pt>
                <c:pt idx="2978">
                  <c:v>90</c:v>
                </c:pt>
                <c:pt idx="2979">
                  <c:v>90</c:v>
                </c:pt>
                <c:pt idx="2980">
                  <c:v>90</c:v>
                </c:pt>
                <c:pt idx="2981">
                  <c:v>90</c:v>
                </c:pt>
                <c:pt idx="2982">
                  <c:v>90</c:v>
                </c:pt>
                <c:pt idx="2983">
                  <c:v>90</c:v>
                </c:pt>
                <c:pt idx="2984">
                  <c:v>79</c:v>
                </c:pt>
                <c:pt idx="2985">
                  <c:v>90</c:v>
                </c:pt>
                <c:pt idx="2986">
                  <c:v>90</c:v>
                </c:pt>
                <c:pt idx="2987">
                  <c:v>90</c:v>
                </c:pt>
                <c:pt idx="2988">
                  <c:v>90</c:v>
                </c:pt>
                <c:pt idx="2989">
                  <c:v>63</c:v>
                </c:pt>
                <c:pt idx="2990">
                  <c:v>90</c:v>
                </c:pt>
                <c:pt idx="2991">
                  <c:v>21</c:v>
                </c:pt>
                <c:pt idx="2992">
                  <c:v>19</c:v>
                </c:pt>
                <c:pt idx="2993">
                  <c:v>45</c:v>
                </c:pt>
                <c:pt idx="2994">
                  <c:v>20</c:v>
                </c:pt>
                <c:pt idx="2995">
                  <c:v>18</c:v>
                </c:pt>
                <c:pt idx="2996">
                  <c:v>1</c:v>
                </c:pt>
                <c:pt idx="2997">
                  <c:v>20</c:v>
                </c:pt>
                <c:pt idx="2998">
                  <c:v>31</c:v>
                </c:pt>
                <c:pt idx="2999">
                  <c:v>90</c:v>
                </c:pt>
                <c:pt idx="3000">
                  <c:v>6</c:v>
                </c:pt>
                <c:pt idx="3001">
                  <c:v>81</c:v>
                </c:pt>
                <c:pt idx="3002">
                  <c:v>15</c:v>
                </c:pt>
                <c:pt idx="3003">
                  <c:v>3</c:v>
                </c:pt>
                <c:pt idx="3004">
                  <c:v>8</c:v>
                </c:pt>
                <c:pt idx="3005">
                  <c:v>2</c:v>
                </c:pt>
                <c:pt idx="3006">
                  <c:v>18</c:v>
                </c:pt>
                <c:pt idx="3007">
                  <c:v>1</c:v>
                </c:pt>
                <c:pt idx="3008">
                  <c:v>90</c:v>
                </c:pt>
                <c:pt idx="3009">
                  <c:v>45</c:v>
                </c:pt>
                <c:pt idx="3010">
                  <c:v>17</c:v>
                </c:pt>
                <c:pt idx="3011">
                  <c:v>8</c:v>
                </c:pt>
                <c:pt idx="3012">
                  <c:v>24</c:v>
                </c:pt>
                <c:pt idx="3013">
                  <c:v>14</c:v>
                </c:pt>
                <c:pt idx="3014">
                  <c:v>1</c:v>
                </c:pt>
                <c:pt idx="3015">
                  <c:v>5</c:v>
                </c:pt>
                <c:pt idx="3016">
                  <c:v>90</c:v>
                </c:pt>
                <c:pt idx="3017">
                  <c:v>31</c:v>
                </c:pt>
                <c:pt idx="3018">
                  <c:v>90</c:v>
                </c:pt>
                <c:pt idx="3019">
                  <c:v>90</c:v>
                </c:pt>
                <c:pt idx="3020">
                  <c:v>68</c:v>
                </c:pt>
                <c:pt idx="3021">
                  <c:v>28</c:v>
                </c:pt>
                <c:pt idx="3022">
                  <c:v>36</c:v>
                </c:pt>
                <c:pt idx="3023">
                  <c:v>60</c:v>
                </c:pt>
                <c:pt idx="3024">
                  <c:v>39</c:v>
                </c:pt>
                <c:pt idx="3025">
                  <c:v>66</c:v>
                </c:pt>
                <c:pt idx="3026">
                  <c:v>90</c:v>
                </c:pt>
                <c:pt idx="3027">
                  <c:v>90</c:v>
                </c:pt>
                <c:pt idx="3028">
                  <c:v>90</c:v>
                </c:pt>
                <c:pt idx="3029">
                  <c:v>56</c:v>
                </c:pt>
                <c:pt idx="3030">
                  <c:v>64</c:v>
                </c:pt>
                <c:pt idx="3031">
                  <c:v>90</c:v>
                </c:pt>
                <c:pt idx="3032">
                  <c:v>85</c:v>
                </c:pt>
                <c:pt idx="3033">
                  <c:v>90</c:v>
                </c:pt>
                <c:pt idx="3034">
                  <c:v>63</c:v>
                </c:pt>
                <c:pt idx="3035">
                  <c:v>90</c:v>
                </c:pt>
                <c:pt idx="3036">
                  <c:v>25</c:v>
                </c:pt>
                <c:pt idx="3037">
                  <c:v>29</c:v>
                </c:pt>
                <c:pt idx="3038">
                  <c:v>90</c:v>
                </c:pt>
                <c:pt idx="3039">
                  <c:v>14</c:v>
                </c:pt>
                <c:pt idx="3040">
                  <c:v>7</c:v>
                </c:pt>
                <c:pt idx="3041">
                  <c:v>24</c:v>
                </c:pt>
                <c:pt idx="3042">
                  <c:v>10</c:v>
                </c:pt>
                <c:pt idx="3043">
                  <c:v>21</c:v>
                </c:pt>
                <c:pt idx="3044">
                  <c:v>45</c:v>
                </c:pt>
                <c:pt idx="3045">
                  <c:v>2</c:v>
                </c:pt>
                <c:pt idx="3046">
                  <c:v>15</c:v>
                </c:pt>
                <c:pt idx="3047">
                  <c:v>61</c:v>
                </c:pt>
                <c:pt idx="3048">
                  <c:v>7</c:v>
                </c:pt>
                <c:pt idx="3049">
                  <c:v>61</c:v>
                </c:pt>
                <c:pt idx="3050">
                  <c:v>8</c:v>
                </c:pt>
                <c:pt idx="3051">
                  <c:v>82</c:v>
                </c:pt>
                <c:pt idx="3052">
                  <c:v>22</c:v>
                </c:pt>
                <c:pt idx="3053">
                  <c:v>80</c:v>
                </c:pt>
                <c:pt idx="3054">
                  <c:v>88</c:v>
                </c:pt>
                <c:pt idx="3055">
                  <c:v>72</c:v>
                </c:pt>
                <c:pt idx="3056">
                  <c:v>74</c:v>
                </c:pt>
                <c:pt idx="3057">
                  <c:v>86</c:v>
                </c:pt>
                <c:pt idx="3058">
                  <c:v>90</c:v>
                </c:pt>
                <c:pt idx="3059">
                  <c:v>18</c:v>
                </c:pt>
                <c:pt idx="3060">
                  <c:v>9</c:v>
                </c:pt>
                <c:pt idx="3061">
                  <c:v>14</c:v>
                </c:pt>
                <c:pt idx="3062">
                  <c:v>86</c:v>
                </c:pt>
                <c:pt idx="3063">
                  <c:v>68</c:v>
                </c:pt>
                <c:pt idx="3064">
                  <c:v>3</c:v>
                </c:pt>
                <c:pt idx="3065">
                  <c:v>40</c:v>
                </c:pt>
                <c:pt idx="3066">
                  <c:v>21</c:v>
                </c:pt>
                <c:pt idx="3067">
                  <c:v>25</c:v>
                </c:pt>
                <c:pt idx="3068">
                  <c:v>7</c:v>
                </c:pt>
                <c:pt idx="3069">
                  <c:v>8</c:v>
                </c:pt>
                <c:pt idx="3070">
                  <c:v>87</c:v>
                </c:pt>
                <c:pt idx="3071">
                  <c:v>19</c:v>
                </c:pt>
                <c:pt idx="3072">
                  <c:v>63</c:v>
                </c:pt>
                <c:pt idx="3073">
                  <c:v>74</c:v>
                </c:pt>
                <c:pt idx="3074">
                  <c:v>70</c:v>
                </c:pt>
                <c:pt idx="3075">
                  <c:v>28</c:v>
                </c:pt>
                <c:pt idx="3076">
                  <c:v>76</c:v>
                </c:pt>
                <c:pt idx="3077">
                  <c:v>77</c:v>
                </c:pt>
                <c:pt idx="3078">
                  <c:v>28</c:v>
                </c:pt>
                <c:pt idx="3079">
                  <c:v>90</c:v>
                </c:pt>
                <c:pt idx="3080">
                  <c:v>45</c:v>
                </c:pt>
                <c:pt idx="3081">
                  <c:v>90</c:v>
                </c:pt>
                <c:pt idx="3082">
                  <c:v>90</c:v>
                </c:pt>
                <c:pt idx="3083">
                  <c:v>87</c:v>
                </c:pt>
                <c:pt idx="3084">
                  <c:v>17</c:v>
                </c:pt>
                <c:pt idx="3085">
                  <c:v>90</c:v>
                </c:pt>
                <c:pt idx="3086">
                  <c:v>54</c:v>
                </c:pt>
                <c:pt idx="3087">
                  <c:v>90</c:v>
                </c:pt>
                <c:pt idx="3088">
                  <c:v>90</c:v>
                </c:pt>
                <c:pt idx="3089">
                  <c:v>6</c:v>
                </c:pt>
                <c:pt idx="3090">
                  <c:v>90</c:v>
                </c:pt>
                <c:pt idx="3091">
                  <c:v>45</c:v>
                </c:pt>
                <c:pt idx="3092">
                  <c:v>90</c:v>
                </c:pt>
                <c:pt idx="3093">
                  <c:v>90</c:v>
                </c:pt>
                <c:pt idx="3094">
                  <c:v>90</c:v>
                </c:pt>
                <c:pt idx="3095">
                  <c:v>90</c:v>
                </c:pt>
                <c:pt idx="3096">
                  <c:v>90</c:v>
                </c:pt>
                <c:pt idx="3097">
                  <c:v>90</c:v>
                </c:pt>
                <c:pt idx="3098">
                  <c:v>90</c:v>
                </c:pt>
                <c:pt idx="3099">
                  <c:v>27</c:v>
                </c:pt>
                <c:pt idx="3100">
                  <c:v>45</c:v>
                </c:pt>
                <c:pt idx="3101">
                  <c:v>90</c:v>
                </c:pt>
                <c:pt idx="3102">
                  <c:v>90</c:v>
                </c:pt>
                <c:pt idx="3103">
                  <c:v>90</c:v>
                </c:pt>
                <c:pt idx="3104">
                  <c:v>90</c:v>
                </c:pt>
                <c:pt idx="3105">
                  <c:v>90</c:v>
                </c:pt>
                <c:pt idx="3106">
                  <c:v>90</c:v>
                </c:pt>
                <c:pt idx="3107">
                  <c:v>72</c:v>
                </c:pt>
                <c:pt idx="3108">
                  <c:v>90</c:v>
                </c:pt>
                <c:pt idx="3109">
                  <c:v>90</c:v>
                </c:pt>
                <c:pt idx="3110">
                  <c:v>90</c:v>
                </c:pt>
                <c:pt idx="3111">
                  <c:v>90</c:v>
                </c:pt>
                <c:pt idx="3112">
                  <c:v>90</c:v>
                </c:pt>
                <c:pt idx="3113">
                  <c:v>14</c:v>
                </c:pt>
                <c:pt idx="3114">
                  <c:v>5</c:v>
                </c:pt>
                <c:pt idx="3115">
                  <c:v>90</c:v>
                </c:pt>
                <c:pt idx="3116">
                  <c:v>71</c:v>
                </c:pt>
                <c:pt idx="3117">
                  <c:v>14</c:v>
                </c:pt>
                <c:pt idx="3118">
                  <c:v>90</c:v>
                </c:pt>
                <c:pt idx="3119">
                  <c:v>22</c:v>
                </c:pt>
                <c:pt idx="3120">
                  <c:v>90</c:v>
                </c:pt>
                <c:pt idx="3121">
                  <c:v>67</c:v>
                </c:pt>
                <c:pt idx="3122">
                  <c:v>77</c:v>
                </c:pt>
                <c:pt idx="3123">
                  <c:v>90</c:v>
                </c:pt>
                <c:pt idx="3124">
                  <c:v>77</c:v>
                </c:pt>
                <c:pt idx="3125">
                  <c:v>90</c:v>
                </c:pt>
                <c:pt idx="3126">
                  <c:v>90</c:v>
                </c:pt>
                <c:pt idx="3127">
                  <c:v>90</c:v>
                </c:pt>
                <c:pt idx="3128">
                  <c:v>90</c:v>
                </c:pt>
                <c:pt idx="3129">
                  <c:v>48</c:v>
                </c:pt>
                <c:pt idx="3130">
                  <c:v>59</c:v>
                </c:pt>
                <c:pt idx="3131">
                  <c:v>16</c:v>
                </c:pt>
                <c:pt idx="3132">
                  <c:v>90</c:v>
                </c:pt>
                <c:pt idx="3133">
                  <c:v>90</c:v>
                </c:pt>
                <c:pt idx="3134">
                  <c:v>9</c:v>
                </c:pt>
                <c:pt idx="3135">
                  <c:v>90</c:v>
                </c:pt>
                <c:pt idx="3136">
                  <c:v>90</c:v>
                </c:pt>
                <c:pt idx="3137">
                  <c:v>90</c:v>
                </c:pt>
                <c:pt idx="3138">
                  <c:v>90</c:v>
                </c:pt>
                <c:pt idx="3139">
                  <c:v>90</c:v>
                </c:pt>
                <c:pt idx="3140">
                  <c:v>90</c:v>
                </c:pt>
                <c:pt idx="3141">
                  <c:v>90</c:v>
                </c:pt>
                <c:pt idx="3142">
                  <c:v>90</c:v>
                </c:pt>
                <c:pt idx="3143">
                  <c:v>90</c:v>
                </c:pt>
                <c:pt idx="3144">
                  <c:v>90</c:v>
                </c:pt>
                <c:pt idx="3145">
                  <c:v>90</c:v>
                </c:pt>
                <c:pt idx="3146">
                  <c:v>90</c:v>
                </c:pt>
                <c:pt idx="3147">
                  <c:v>90</c:v>
                </c:pt>
                <c:pt idx="3148">
                  <c:v>90</c:v>
                </c:pt>
                <c:pt idx="3149">
                  <c:v>78</c:v>
                </c:pt>
                <c:pt idx="3150">
                  <c:v>90</c:v>
                </c:pt>
                <c:pt idx="3151">
                  <c:v>45</c:v>
                </c:pt>
                <c:pt idx="3152">
                  <c:v>90</c:v>
                </c:pt>
                <c:pt idx="3153">
                  <c:v>90</c:v>
                </c:pt>
                <c:pt idx="3154">
                  <c:v>90</c:v>
                </c:pt>
                <c:pt idx="3155">
                  <c:v>12</c:v>
                </c:pt>
                <c:pt idx="3156">
                  <c:v>90</c:v>
                </c:pt>
                <c:pt idx="3157">
                  <c:v>71</c:v>
                </c:pt>
                <c:pt idx="3158">
                  <c:v>90</c:v>
                </c:pt>
                <c:pt idx="3159">
                  <c:v>77</c:v>
                </c:pt>
                <c:pt idx="3160">
                  <c:v>84</c:v>
                </c:pt>
                <c:pt idx="3161">
                  <c:v>90</c:v>
                </c:pt>
                <c:pt idx="3162">
                  <c:v>90</c:v>
                </c:pt>
                <c:pt idx="3163">
                  <c:v>81</c:v>
                </c:pt>
                <c:pt idx="3164">
                  <c:v>60</c:v>
                </c:pt>
                <c:pt idx="3165">
                  <c:v>90</c:v>
                </c:pt>
                <c:pt idx="3166">
                  <c:v>90</c:v>
                </c:pt>
                <c:pt idx="3167">
                  <c:v>90</c:v>
                </c:pt>
                <c:pt idx="3168">
                  <c:v>90</c:v>
                </c:pt>
                <c:pt idx="3169">
                  <c:v>90</c:v>
                </c:pt>
                <c:pt idx="3170">
                  <c:v>52</c:v>
                </c:pt>
                <c:pt idx="3171">
                  <c:v>90</c:v>
                </c:pt>
                <c:pt idx="3172">
                  <c:v>72</c:v>
                </c:pt>
                <c:pt idx="3173">
                  <c:v>90</c:v>
                </c:pt>
                <c:pt idx="3174">
                  <c:v>90</c:v>
                </c:pt>
                <c:pt idx="3175">
                  <c:v>90</c:v>
                </c:pt>
                <c:pt idx="3176">
                  <c:v>90</c:v>
                </c:pt>
                <c:pt idx="3177">
                  <c:v>90</c:v>
                </c:pt>
                <c:pt idx="3178">
                  <c:v>90</c:v>
                </c:pt>
                <c:pt idx="3179">
                  <c:v>90</c:v>
                </c:pt>
                <c:pt idx="3180">
                  <c:v>59</c:v>
                </c:pt>
                <c:pt idx="3181">
                  <c:v>90</c:v>
                </c:pt>
                <c:pt idx="3182">
                  <c:v>90</c:v>
                </c:pt>
                <c:pt idx="3183">
                  <c:v>90</c:v>
                </c:pt>
                <c:pt idx="3184">
                  <c:v>90</c:v>
                </c:pt>
                <c:pt idx="3185">
                  <c:v>90</c:v>
                </c:pt>
                <c:pt idx="3186">
                  <c:v>90</c:v>
                </c:pt>
                <c:pt idx="3187">
                  <c:v>90</c:v>
                </c:pt>
                <c:pt idx="3188">
                  <c:v>90</c:v>
                </c:pt>
                <c:pt idx="3189">
                  <c:v>90</c:v>
                </c:pt>
                <c:pt idx="3190">
                  <c:v>90</c:v>
                </c:pt>
                <c:pt idx="3191">
                  <c:v>90</c:v>
                </c:pt>
                <c:pt idx="3192">
                  <c:v>90</c:v>
                </c:pt>
                <c:pt idx="3193">
                  <c:v>90</c:v>
                </c:pt>
                <c:pt idx="3194">
                  <c:v>90</c:v>
                </c:pt>
                <c:pt idx="3195">
                  <c:v>90</c:v>
                </c:pt>
                <c:pt idx="3196">
                  <c:v>54</c:v>
                </c:pt>
                <c:pt idx="3197">
                  <c:v>90</c:v>
                </c:pt>
                <c:pt idx="3198">
                  <c:v>60</c:v>
                </c:pt>
                <c:pt idx="3199">
                  <c:v>88</c:v>
                </c:pt>
                <c:pt idx="3200">
                  <c:v>73</c:v>
                </c:pt>
                <c:pt idx="3201">
                  <c:v>90</c:v>
                </c:pt>
                <c:pt idx="3202">
                  <c:v>90</c:v>
                </c:pt>
                <c:pt idx="3203">
                  <c:v>90</c:v>
                </c:pt>
                <c:pt idx="3204">
                  <c:v>31</c:v>
                </c:pt>
                <c:pt idx="3205">
                  <c:v>90</c:v>
                </c:pt>
                <c:pt idx="3206">
                  <c:v>90</c:v>
                </c:pt>
                <c:pt idx="3207">
                  <c:v>8</c:v>
                </c:pt>
                <c:pt idx="3208">
                  <c:v>90</c:v>
                </c:pt>
                <c:pt idx="3209">
                  <c:v>45</c:v>
                </c:pt>
                <c:pt idx="3210">
                  <c:v>13</c:v>
                </c:pt>
                <c:pt idx="3211">
                  <c:v>5</c:v>
                </c:pt>
                <c:pt idx="3212">
                  <c:v>90</c:v>
                </c:pt>
                <c:pt idx="3213">
                  <c:v>90</c:v>
                </c:pt>
                <c:pt idx="3214">
                  <c:v>73</c:v>
                </c:pt>
                <c:pt idx="3215">
                  <c:v>68</c:v>
                </c:pt>
                <c:pt idx="3216">
                  <c:v>3</c:v>
                </c:pt>
                <c:pt idx="3217">
                  <c:v>90</c:v>
                </c:pt>
                <c:pt idx="3218">
                  <c:v>23</c:v>
                </c:pt>
                <c:pt idx="3219">
                  <c:v>90</c:v>
                </c:pt>
                <c:pt idx="3220">
                  <c:v>24</c:v>
                </c:pt>
                <c:pt idx="3221">
                  <c:v>72</c:v>
                </c:pt>
                <c:pt idx="3222">
                  <c:v>90</c:v>
                </c:pt>
                <c:pt idx="3223">
                  <c:v>67</c:v>
                </c:pt>
                <c:pt idx="3224">
                  <c:v>90</c:v>
                </c:pt>
                <c:pt idx="3225">
                  <c:v>90</c:v>
                </c:pt>
                <c:pt idx="3226">
                  <c:v>45</c:v>
                </c:pt>
                <c:pt idx="3227">
                  <c:v>45</c:v>
                </c:pt>
                <c:pt idx="3228">
                  <c:v>90</c:v>
                </c:pt>
                <c:pt idx="3229">
                  <c:v>90</c:v>
                </c:pt>
                <c:pt idx="3230">
                  <c:v>24</c:v>
                </c:pt>
                <c:pt idx="3231">
                  <c:v>25</c:v>
                </c:pt>
                <c:pt idx="3232">
                  <c:v>29</c:v>
                </c:pt>
                <c:pt idx="3233">
                  <c:v>6</c:v>
                </c:pt>
                <c:pt idx="3234">
                  <c:v>9</c:v>
                </c:pt>
                <c:pt idx="3235">
                  <c:v>13</c:v>
                </c:pt>
                <c:pt idx="3236">
                  <c:v>8</c:v>
                </c:pt>
                <c:pt idx="3237">
                  <c:v>23</c:v>
                </c:pt>
                <c:pt idx="3238">
                  <c:v>16</c:v>
                </c:pt>
                <c:pt idx="3239">
                  <c:v>12</c:v>
                </c:pt>
                <c:pt idx="3240">
                  <c:v>28</c:v>
                </c:pt>
                <c:pt idx="3241">
                  <c:v>35</c:v>
                </c:pt>
                <c:pt idx="3242">
                  <c:v>70</c:v>
                </c:pt>
                <c:pt idx="3243">
                  <c:v>62</c:v>
                </c:pt>
                <c:pt idx="3244">
                  <c:v>28</c:v>
                </c:pt>
                <c:pt idx="3245">
                  <c:v>23</c:v>
                </c:pt>
                <c:pt idx="3246">
                  <c:v>22</c:v>
                </c:pt>
                <c:pt idx="3247">
                  <c:v>12</c:v>
                </c:pt>
                <c:pt idx="3248">
                  <c:v>22</c:v>
                </c:pt>
                <c:pt idx="3249">
                  <c:v>40</c:v>
                </c:pt>
                <c:pt idx="3250">
                  <c:v>13</c:v>
                </c:pt>
                <c:pt idx="3251">
                  <c:v>90</c:v>
                </c:pt>
                <c:pt idx="3252">
                  <c:v>26</c:v>
                </c:pt>
                <c:pt idx="3253">
                  <c:v>11</c:v>
                </c:pt>
                <c:pt idx="3254">
                  <c:v>13</c:v>
                </c:pt>
                <c:pt idx="3255">
                  <c:v>32</c:v>
                </c:pt>
                <c:pt idx="3256">
                  <c:v>73</c:v>
                </c:pt>
                <c:pt idx="3257">
                  <c:v>26</c:v>
                </c:pt>
                <c:pt idx="3258">
                  <c:v>90</c:v>
                </c:pt>
                <c:pt idx="3259">
                  <c:v>8</c:v>
                </c:pt>
                <c:pt idx="3260">
                  <c:v>22</c:v>
                </c:pt>
                <c:pt idx="3261">
                  <c:v>23</c:v>
                </c:pt>
                <c:pt idx="3262">
                  <c:v>45</c:v>
                </c:pt>
                <c:pt idx="3263">
                  <c:v>58</c:v>
                </c:pt>
                <c:pt idx="3264">
                  <c:v>28</c:v>
                </c:pt>
                <c:pt idx="3265">
                  <c:v>84</c:v>
                </c:pt>
                <c:pt idx="3266">
                  <c:v>31</c:v>
                </c:pt>
                <c:pt idx="3267">
                  <c:v>17</c:v>
                </c:pt>
                <c:pt idx="3268">
                  <c:v>12</c:v>
                </c:pt>
                <c:pt idx="3269">
                  <c:v>19</c:v>
                </c:pt>
                <c:pt idx="3270">
                  <c:v>14</c:v>
                </c:pt>
                <c:pt idx="3271">
                  <c:v>21</c:v>
                </c:pt>
                <c:pt idx="3272">
                  <c:v>75</c:v>
                </c:pt>
                <c:pt idx="3273">
                  <c:v>78</c:v>
                </c:pt>
                <c:pt idx="3274">
                  <c:v>90</c:v>
                </c:pt>
                <c:pt idx="3275">
                  <c:v>15</c:v>
                </c:pt>
                <c:pt idx="3276">
                  <c:v>64</c:v>
                </c:pt>
                <c:pt idx="3277">
                  <c:v>10</c:v>
                </c:pt>
                <c:pt idx="3278">
                  <c:v>14</c:v>
                </c:pt>
                <c:pt idx="3279">
                  <c:v>19</c:v>
                </c:pt>
                <c:pt idx="3280">
                  <c:v>18</c:v>
                </c:pt>
                <c:pt idx="3281">
                  <c:v>32</c:v>
                </c:pt>
                <c:pt idx="3282">
                  <c:v>62</c:v>
                </c:pt>
                <c:pt idx="3283">
                  <c:v>1</c:v>
                </c:pt>
                <c:pt idx="3284">
                  <c:v>75</c:v>
                </c:pt>
                <c:pt idx="3285">
                  <c:v>68</c:v>
                </c:pt>
                <c:pt idx="3286">
                  <c:v>90</c:v>
                </c:pt>
                <c:pt idx="3287">
                  <c:v>21</c:v>
                </c:pt>
                <c:pt idx="3288">
                  <c:v>31</c:v>
                </c:pt>
                <c:pt idx="3289">
                  <c:v>18</c:v>
                </c:pt>
                <c:pt idx="3290">
                  <c:v>17</c:v>
                </c:pt>
                <c:pt idx="3291">
                  <c:v>45</c:v>
                </c:pt>
                <c:pt idx="3292">
                  <c:v>76</c:v>
                </c:pt>
                <c:pt idx="3293">
                  <c:v>74</c:v>
                </c:pt>
                <c:pt idx="3294">
                  <c:v>2</c:v>
                </c:pt>
                <c:pt idx="3295">
                  <c:v>9</c:v>
                </c:pt>
                <c:pt idx="3296">
                  <c:v>12</c:v>
                </c:pt>
                <c:pt idx="3297">
                  <c:v>10</c:v>
                </c:pt>
                <c:pt idx="3298">
                  <c:v>26</c:v>
                </c:pt>
                <c:pt idx="3299">
                  <c:v>24</c:v>
                </c:pt>
                <c:pt idx="3300">
                  <c:v>1</c:v>
                </c:pt>
                <c:pt idx="3301">
                  <c:v>4</c:v>
                </c:pt>
                <c:pt idx="3302">
                  <c:v>90</c:v>
                </c:pt>
                <c:pt idx="3303">
                  <c:v>30</c:v>
                </c:pt>
                <c:pt idx="3304">
                  <c:v>58</c:v>
                </c:pt>
                <c:pt idx="3305">
                  <c:v>70</c:v>
                </c:pt>
                <c:pt idx="3306">
                  <c:v>9</c:v>
                </c:pt>
                <c:pt idx="3307">
                  <c:v>56</c:v>
                </c:pt>
                <c:pt idx="3308">
                  <c:v>90</c:v>
                </c:pt>
                <c:pt idx="3309">
                  <c:v>37</c:v>
                </c:pt>
                <c:pt idx="3310">
                  <c:v>45</c:v>
                </c:pt>
                <c:pt idx="3311">
                  <c:v>90</c:v>
                </c:pt>
                <c:pt idx="3312">
                  <c:v>28</c:v>
                </c:pt>
                <c:pt idx="3313">
                  <c:v>90</c:v>
                </c:pt>
                <c:pt idx="3314">
                  <c:v>65</c:v>
                </c:pt>
                <c:pt idx="3315">
                  <c:v>90</c:v>
                </c:pt>
                <c:pt idx="3316">
                  <c:v>90</c:v>
                </c:pt>
                <c:pt idx="3317">
                  <c:v>78</c:v>
                </c:pt>
                <c:pt idx="3318">
                  <c:v>23</c:v>
                </c:pt>
                <c:pt idx="3319">
                  <c:v>90</c:v>
                </c:pt>
                <c:pt idx="3320">
                  <c:v>90</c:v>
                </c:pt>
                <c:pt idx="3321">
                  <c:v>90</c:v>
                </c:pt>
                <c:pt idx="3322">
                  <c:v>90</c:v>
                </c:pt>
                <c:pt idx="3323">
                  <c:v>81</c:v>
                </c:pt>
                <c:pt idx="3324">
                  <c:v>35</c:v>
                </c:pt>
                <c:pt idx="3325">
                  <c:v>23</c:v>
                </c:pt>
                <c:pt idx="3326">
                  <c:v>90</c:v>
                </c:pt>
                <c:pt idx="3327">
                  <c:v>23</c:v>
                </c:pt>
                <c:pt idx="3328">
                  <c:v>90</c:v>
                </c:pt>
                <c:pt idx="3329">
                  <c:v>45</c:v>
                </c:pt>
                <c:pt idx="3330">
                  <c:v>90</c:v>
                </c:pt>
                <c:pt idx="3331">
                  <c:v>90</c:v>
                </c:pt>
                <c:pt idx="3332">
                  <c:v>90</c:v>
                </c:pt>
                <c:pt idx="3333">
                  <c:v>90</c:v>
                </c:pt>
                <c:pt idx="3334">
                  <c:v>90</c:v>
                </c:pt>
                <c:pt idx="3335">
                  <c:v>90</c:v>
                </c:pt>
                <c:pt idx="3336">
                  <c:v>90</c:v>
                </c:pt>
                <c:pt idx="3337">
                  <c:v>90</c:v>
                </c:pt>
                <c:pt idx="3338">
                  <c:v>90</c:v>
                </c:pt>
                <c:pt idx="3339">
                  <c:v>90</c:v>
                </c:pt>
                <c:pt idx="3340">
                  <c:v>90</c:v>
                </c:pt>
                <c:pt idx="3341">
                  <c:v>90</c:v>
                </c:pt>
                <c:pt idx="3342">
                  <c:v>90</c:v>
                </c:pt>
                <c:pt idx="3343">
                  <c:v>57</c:v>
                </c:pt>
                <c:pt idx="3344">
                  <c:v>11</c:v>
                </c:pt>
                <c:pt idx="3345">
                  <c:v>6</c:v>
                </c:pt>
                <c:pt idx="3346">
                  <c:v>11</c:v>
                </c:pt>
                <c:pt idx="3347">
                  <c:v>45</c:v>
                </c:pt>
                <c:pt idx="3348">
                  <c:v>6</c:v>
                </c:pt>
                <c:pt idx="3349">
                  <c:v>14</c:v>
                </c:pt>
                <c:pt idx="3350">
                  <c:v>13</c:v>
                </c:pt>
                <c:pt idx="3351">
                  <c:v>13</c:v>
                </c:pt>
                <c:pt idx="3352">
                  <c:v>90</c:v>
                </c:pt>
                <c:pt idx="3353">
                  <c:v>90</c:v>
                </c:pt>
                <c:pt idx="3354">
                  <c:v>90</c:v>
                </c:pt>
                <c:pt idx="3355">
                  <c:v>90</c:v>
                </c:pt>
                <c:pt idx="3356">
                  <c:v>90</c:v>
                </c:pt>
                <c:pt idx="3357">
                  <c:v>90</c:v>
                </c:pt>
                <c:pt idx="3358">
                  <c:v>90</c:v>
                </c:pt>
                <c:pt idx="3359">
                  <c:v>90</c:v>
                </c:pt>
                <c:pt idx="3360">
                  <c:v>90</c:v>
                </c:pt>
                <c:pt idx="3361">
                  <c:v>90</c:v>
                </c:pt>
                <c:pt idx="3362">
                  <c:v>90</c:v>
                </c:pt>
                <c:pt idx="3363">
                  <c:v>90</c:v>
                </c:pt>
                <c:pt idx="3364">
                  <c:v>90</c:v>
                </c:pt>
                <c:pt idx="3365">
                  <c:v>90</c:v>
                </c:pt>
                <c:pt idx="3366">
                  <c:v>90</c:v>
                </c:pt>
                <c:pt idx="3367">
                  <c:v>90</c:v>
                </c:pt>
                <c:pt idx="3368">
                  <c:v>90</c:v>
                </c:pt>
                <c:pt idx="3369">
                  <c:v>1</c:v>
                </c:pt>
                <c:pt idx="3370">
                  <c:v>7</c:v>
                </c:pt>
                <c:pt idx="3371">
                  <c:v>7</c:v>
                </c:pt>
                <c:pt idx="3372">
                  <c:v>20</c:v>
                </c:pt>
                <c:pt idx="3373">
                  <c:v>90</c:v>
                </c:pt>
                <c:pt idx="3374">
                  <c:v>90</c:v>
                </c:pt>
                <c:pt idx="3375">
                  <c:v>90</c:v>
                </c:pt>
                <c:pt idx="3376">
                  <c:v>90</c:v>
                </c:pt>
                <c:pt idx="3377">
                  <c:v>90</c:v>
                </c:pt>
                <c:pt idx="3378">
                  <c:v>90</c:v>
                </c:pt>
                <c:pt idx="3379">
                  <c:v>90</c:v>
                </c:pt>
                <c:pt idx="3380">
                  <c:v>1</c:v>
                </c:pt>
                <c:pt idx="3381">
                  <c:v>90</c:v>
                </c:pt>
                <c:pt idx="3382">
                  <c:v>90</c:v>
                </c:pt>
                <c:pt idx="3383">
                  <c:v>90</c:v>
                </c:pt>
                <c:pt idx="3384">
                  <c:v>90</c:v>
                </c:pt>
                <c:pt idx="3385">
                  <c:v>90</c:v>
                </c:pt>
                <c:pt idx="3386">
                  <c:v>90</c:v>
                </c:pt>
                <c:pt idx="3387">
                  <c:v>90</c:v>
                </c:pt>
                <c:pt idx="3388">
                  <c:v>90</c:v>
                </c:pt>
                <c:pt idx="3389">
                  <c:v>90</c:v>
                </c:pt>
                <c:pt idx="3390">
                  <c:v>82</c:v>
                </c:pt>
                <c:pt idx="3391">
                  <c:v>90</c:v>
                </c:pt>
                <c:pt idx="3392">
                  <c:v>90</c:v>
                </c:pt>
                <c:pt idx="3393">
                  <c:v>90</c:v>
                </c:pt>
                <c:pt idx="3394">
                  <c:v>90</c:v>
                </c:pt>
                <c:pt idx="3395">
                  <c:v>90</c:v>
                </c:pt>
                <c:pt idx="3396">
                  <c:v>90</c:v>
                </c:pt>
                <c:pt idx="3397">
                  <c:v>90</c:v>
                </c:pt>
                <c:pt idx="3398">
                  <c:v>6</c:v>
                </c:pt>
                <c:pt idx="3399">
                  <c:v>28</c:v>
                </c:pt>
                <c:pt idx="3400">
                  <c:v>45</c:v>
                </c:pt>
                <c:pt idx="3401">
                  <c:v>7</c:v>
                </c:pt>
                <c:pt idx="3402">
                  <c:v>1</c:v>
                </c:pt>
                <c:pt idx="3403">
                  <c:v>6</c:v>
                </c:pt>
                <c:pt idx="3404">
                  <c:v>17</c:v>
                </c:pt>
                <c:pt idx="3405">
                  <c:v>90</c:v>
                </c:pt>
                <c:pt idx="3406">
                  <c:v>90</c:v>
                </c:pt>
                <c:pt idx="3407">
                  <c:v>27</c:v>
                </c:pt>
                <c:pt idx="3408">
                  <c:v>90</c:v>
                </c:pt>
                <c:pt idx="3409">
                  <c:v>45</c:v>
                </c:pt>
                <c:pt idx="3410">
                  <c:v>90</c:v>
                </c:pt>
                <c:pt idx="3411">
                  <c:v>75</c:v>
                </c:pt>
                <c:pt idx="3412">
                  <c:v>77</c:v>
                </c:pt>
                <c:pt idx="3413">
                  <c:v>90</c:v>
                </c:pt>
                <c:pt idx="3414">
                  <c:v>35</c:v>
                </c:pt>
                <c:pt idx="3415">
                  <c:v>5</c:v>
                </c:pt>
                <c:pt idx="3416">
                  <c:v>90</c:v>
                </c:pt>
                <c:pt idx="3417">
                  <c:v>90</c:v>
                </c:pt>
                <c:pt idx="3418">
                  <c:v>90</c:v>
                </c:pt>
                <c:pt idx="3419">
                  <c:v>90</c:v>
                </c:pt>
                <c:pt idx="3420">
                  <c:v>1</c:v>
                </c:pt>
                <c:pt idx="3421">
                  <c:v>45</c:v>
                </c:pt>
                <c:pt idx="3422">
                  <c:v>45</c:v>
                </c:pt>
                <c:pt idx="3423">
                  <c:v>18</c:v>
                </c:pt>
                <c:pt idx="3424">
                  <c:v>45</c:v>
                </c:pt>
                <c:pt idx="3425">
                  <c:v>19</c:v>
                </c:pt>
                <c:pt idx="3426">
                  <c:v>19</c:v>
                </c:pt>
                <c:pt idx="3427">
                  <c:v>9</c:v>
                </c:pt>
                <c:pt idx="3428">
                  <c:v>47</c:v>
                </c:pt>
                <c:pt idx="3429">
                  <c:v>1</c:v>
                </c:pt>
                <c:pt idx="3430">
                  <c:v>39</c:v>
                </c:pt>
                <c:pt idx="3431">
                  <c:v>90</c:v>
                </c:pt>
                <c:pt idx="3432">
                  <c:v>90</c:v>
                </c:pt>
                <c:pt idx="3433">
                  <c:v>75</c:v>
                </c:pt>
                <c:pt idx="3434">
                  <c:v>79</c:v>
                </c:pt>
                <c:pt idx="3435">
                  <c:v>66</c:v>
                </c:pt>
                <c:pt idx="3436">
                  <c:v>9</c:v>
                </c:pt>
                <c:pt idx="3437">
                  <c:v>90</c:v>
                </c:pt>
                <c:pt idx="3438">
                  <c:v>90</c:v>
                </c:pt>
                <c:pt idx="3439">
                  <c:v>24</c:v>
                </c:pt>
                <c:pt idx="3440">
                  <c:v>83</c:v>
                </c:pt>
                <c:pt idx="3441">
                  <c:v>90</c:v>
                </c:pt>
                <c:pt idx="3442">
                  <c:v>63</c:v>
                </c:pt>
                <c:pt idx="3443">
                  <c:v>75</c:v>
                </c:pt>
                <c:pt idx="3444">
                  <c:v>90</c:v>
                </c:pt>
                <c:pt idx="3445">
                  <c:v>70</c:v>
                </c:pt>
                <c:pt idx="3446">
                  <c:v>60</c:v>
                </c:pt>
                <c:pt idx="3447">
                  <c:v>76</c:v>
                </c:pt>
                <c:pt idx="3448">
                  <c:v>62</c:v>
                </c:pt>
                <c:pt idx="3449">
                  <c:v>90</c:v>
                </c:pt>
                <c:pt idx="3450">
                  <c:v>11</c:v>
                </c:pt>
                <c:pt idx="3451">
                  <c:v>67</c:v>
                </c:pt>
                <c:pt idx="3452">
                  <c:v>66</c:v>
                </c:pt>
                <c:pt idx="3453">
                  <c:v>39</c:v>
                </c:pt>
                <c:pt idx="3454">
                  <c:v>79</c:v>
                </c:pt>
                <c:pt idx="3455">
                  <c:v>90</c:v>
                </c:pt>
                <c:pt idx="3456">
                  <c:v>90</c:v>
                </c:pt>
                <c:pt idx="3457">
                  <c:v>90</c:v>
                </c:pt>
                <c:pt idx="3458">
                  <c:v>90</c:v>
                </c:pt>
                <c:pt idx="3459">
                  <c:v>90</c:v>
                </c:pt>
                <c:pt idx="3460">
                  <c:v>78</c:v>
                </c:pt>
                <c:pt idx="3461">
                  <c:v>88</c:v>
                </c:pt>
                <c:pt idx="3462">
                  <c:v>19</c:v>
                </c:pt>
                <c:pt idx="3463">
                  <c:v>90</c:v>
                </c:pt>
                <c:pt idx="3464">
                  <c:v>81</c:v>
                </c:pt>
                <c:pt idx="3465">
                  <c:v>65</c:v>
                </c:pt>
                <c:pt idx="3466">
                  <c:v>84</c:v>
                </c:pt>
                <c:pt idx="3467">
                  <c:v>77</c:v>
                </c:pt>
                <c:pt idx="3468">
                  <c:v>90</c:v>
                </c:pt>
                <c:pt idx="3469">
                  <c:v>25</c:v>
                </c:pt>
                <c:pt idx="3470">
                  <c:v>9</c:v>
                </c:pt>
                <c:pt idx="3471">
                  <c:v>7</c:v>
                </c:pt>
                <c:pt idx="3472">
                  <c:v>31</c:v>
                </c:pt>
                <c:pt idx="3473">
                  <c:v>90</c:v>
                </c:pt>
                <c:pt idx="3474">
                  <c:v>90</c:v>
                </c:pt>
                <c:pt idx="3475">
                  <c:v>49</c:v>
                </c:pt>
                <c:pt idx="3476">
                  <c:v>90</c:v>
                </c:pt>
                <c:pt idx="3477">
                  <c:v>86</c:v>
                </c:pt>
                <c:pt idx="3478">
                  <c:v>18</c:v>
                </c:pt>
                <c:pt idx="3479">
                  <c:v>90</c:v>
                </c:pt>
                <c:pt idx="3480">
                  <c:v>90</c:v>
                </c:pt>
                <c:pt idx="3481">
                  <c:v>60</c:v>
                </c:pt>
                <c:pt idx="3482">
                  <c:v>90</c:v>
                </c:pt>
                <c:pt idx="3483">
                  <c:v>14</c:v>
                </c:pt>
                <c:pt idx="3484">
                  <c:v>90</c:v>
                </c:pt>
                <c:pt idx="3485">
                  <c:v>90</c:v>
                </c:pt>
                <c:pt idx="3486">
                  <c:v>90</c:v>
                </c:pt>
                <c:pt idx="3487">
                  <c:v>90</c:v>
                </c:pt>
                <c:pt idx="3488">
                  <c:v>90</c:v>
                </c:pt>
                <c:pt idx="3489">
                  <c:v>15</c:v>
                </c:pt>
                <c:pt idx="3490">
                  <c:v>27</c:v>
                </c:pt>
                <c:pt idx="3491">
                  <c:v>90</c:v>
                </c:pt>
                <c:pt idx="3492">
                  <c:v>29</c:v>
                </c:pt>
                <c:pt idx="3493">
                  <c:v>76</c:v>
                </c:pt>
                <c:pt idx="3494">
                  <c:v>90</c:v>
                </c:pt>
                <c:pt idx="3495">
                  <c:v>90</c:v>
                </c:pt>
                <c:pt idx="3496">
                  <c:v>11</c:v>
                </c:pt>
                <c:pt idx="3497">
                  <c:v>90</c:v>
                </c:pt>
                <c:pt idx="3498">
                  <c:v>90</c:v>
                </c:pt>
                <c:pt idx="3499">
                  <c:v>72</c:v>
                </c:pt>
                <c:pt idx="3500">
                  <c:v>90</c:v>
                </c:pt>
                <c:pt idx="3501">
                  <c:v>26</c:v>
                </c:pt>
                <c:pt idx="3502">
                  <c:v>90</c:v>
                </c:pt>
                <c:pt idx="3503">
                  <c:v>90</c:v>
                </c:pt>
                <c:pt idx="3504">
                  <c:v>90</c:v>
                </c:pt>
                <c:pt idx="3505">
                  <c:v>72</c:v>
                </c:pt>
                <c:pt idx="3506">
                  <c:v>90</c:v>
                </c:pt>
                <c:pt idx="3507">
                  <c:v>90</c:v>
                </c:pt>
                <c:pt idx="3508">
                  <c:v>90</c:v>
                </c:pt>
                <c:pt idx="3509">
                  <c:v>90</c:v>
                </c:pt>
                <c:pt idx="3510">
                  <c:v>90</c:v>
                </c:pt>
                <c:pt idx="3511">
                  <c:v>90</c:v>
                </c:pt>
                <c:pt idx="3512">
                  <c:v>90</c:v>
                </c:pt>
                <c:pt idx="3513">
                  <c:v>15</c:v>
                </c:pt>
                <c:pt idx="3514">
                  <c:v>90</c:v>
                </c:pt>
                <c:pt idx="3515">
                  <c:v>90</c:v>
                </c:pt>
                <c:pt idx="3516">
                  <c:v>90</c:v>
                </c:pt>
                <c:pt idx="3517">
                  <c:v>21</c:v>
                </c:pt>
                <c:pt idx="3518">
                  <c:v>29</c:v>
                </c:pt>
                <c:pt idx="3519">
                  <c:v>16</c:v>
                </c:pt>
                <c:pt idx="3520">
                  <c:v>90</c:v>
                </c:pt>
                <c:pt idx="3521">
                  <c:v>90</c:v>
                </c:pt>
                <c:pt idx="3522">
                  <c:v>90</c:v>
                </c:pt>
                <c:pt idx="3523">
                  <c:v>90</c:v>
                </c:pt>
                <c:pt idx="3524">
                  <c:v>90</c:v>
                </c:pt>
                <c:pt idx="3525">
                  <c:v>90</c:v>
                </c:pt>
                <c:pt idx="3526">
                  <c:v>90</c:v>
                </c:pt>
                <c:pt idx="3527">
                  <c:v>90</c:v>
                </c:pt>
                <c:pt idx="3528">
                  <c:v>90</c:v>
                </c:pt>
                <c:pt idx="3529">
                  <c:v>90</c:v>
                </c:pt>
                <c:pt idx="3530">
                  <c:v>90</c:v>
                </c:pt>
                <c:pt idx="3531">
                  <c:v>90</c:v>
                </c:pt>
                <c:pt idx="3532">
                  <c:v>90</c:v>
                </c:pt>
                <c:pt idx="3533">
                  <c:v>90</c:v>
                </c:pt>
                <c:pt idx="3534">
                  <c:v>90</c:v>
                </c:pt>
                <c:pt idx="3535">
                  <c:v>90</c:v>
                </c:pt>
                <c:pt idx="3536">
                  <c:v>90</c:v>
                </c:pt>
                <c:pt idx="3537">
                  <c:v>90</c:v>
                </c:pt>
                <c:pt idx="3538">
                  <c:v>90</c:v>
                </c:pt>
                <c:pt idx="3539">
                  <c:v>120</c:v>
                </c:pt>
                <c:pt idx="3540">
                  <c:v>90</c:v>
                </c:pt>
                <c:pt idx="3541">
                  <c:v>90</c:v>
                </c:pt>
                <c:pt idx="3542">
                  <c:v>90</c:v>
                </c:pt>
                <c:pt idx="3543">
                  <c:v>90</c:v>
                </c:pt>
                <c:pt idx="3544">
                  <c:v>90</c:v>
                </c:pt>
                <c:pt idx="3545">
                  <c:v>90</c:v>
                </c:pt>
                <c:pt idx="3546">
                  <c:v>90</c:v>
                </c:pt>
                <c:pt idx="3547">
                  <c:v>18</c:v>
                </c:pt>
                <c:pt idx="3548">
                  <c:v>1</c:v>
                </c:pt>
                <c:pt idx="3549">
                  <c:v>13</c:v>
                </c:pt>
                <c:pt idx="3550">
                  <c:v>24</c:v>
                </c:pt>
                <c:pt idx="3551">
                  <c:v>45</c:v>
                </c:pt>
                <c:pt idx="3552">
                  <c:v>15</c:v>
                </c:pt>
                <c:pt idx="3553">
                  <c:v>22</c:v>
                </c:pt>
                <c:pt idx="3554">
                  <c:v>13</c:v>
                </c:pt>
                <c:pt idx="3555">
                  <c:v>9</c:v>
                </c:pt>
                <c:pt idx="3556">
                  <c:v>7</c:v>
                </c:pt>
                <c:pt idx="3557">
                  <c:v>19</c:v>
                </c:pt>
                <c:pt idx="3558">
                  <c:v>11</c:v>
                </c:pt>
                <c:pt idx="3559">
                  <c:v>18</c:v>
                </c:pt>
                <c:pt idx="3560">
                  <c:v>10</c:v>
                </c:pt>
                <c:pt idx="3561">
                  <c:v>22</c:v>
                </c:pt>
                <c:pt idx="3562">
                  <c:v>16</c:v>
                </c:pt>
                <c:pt idx="3563">
                  <c:v>81</c:v>
                </c:pt>
                <c:pt idx="3564">
                  <c:v>65</c:v>
                </c:pt>
                <c:pt idx="3565">
                  <c:v>57</c:v>
                </c:pt>
                <c:pt idx="3566">
                  <c:v>79</c:v>
                </c:pt>
                <c:pt idx="3567">
                  <c:v>90</c:v>
                </c:pt>
              </c:numCache>
            </c:numRef>
          </c:xVal>
          <c:yVal>
            <c:numRef>
              <c:f>player_performance_corr!$I$2:$I$3569</c:f>
              <c:numCache>
                <c:formatCode>General</c:formatCode>
                <c:ptCount val="3568"/>
                <c:pt idx="0">
                  <c:v>2000000</c:v>
                </c:pt>
                <c:pt idx="1">
                  <c:v>2000000</c:v>
                </c:pt>
                <c:pt idx="2">
                  <c:v>2000000</c:v>
                </c:pt>
                <c:pt idx="3">
                  <c:v>2000000</c:v>
                </c:pt>
                <c:pt idx="4">
                  <c:v>2000000</c:v>
                </c:pt>
                <c:pt idx="5">
                  <c:v>2000000</c:v>
                </c:pt>
                <c:pt idx="6">
                  <c:v>2000000</c:v>
                </c:pt>
                <c:pt idx="7">
                  <c:v>2000000</c:v>
                </c:pt>
                <c:pt idx="8">
                  <c:v>2000000</c:v>
                </c:pt>
                <c:pt idx="9">
                  <c:v>2000000</c:v>
                </c:pt>
                <c:pt idx="10">
                  <c:v>2000000</c:v>
                </c:pt>
                <c:pt idx="11">
                  <c:v>2000000</c:v>
                </c:pt>
                <c:pt idx="12">
                  <c:v>2000000</c:v>
                </c:pt>
                <c:pt idx="13">
                  <c:v>2000000</c:v>
                </c:pt>
                <c:pt idx="14">
                  <c:v>2000000</c:v>
                </c:pt>
                <c:pt idx="15">
                  <c:v>2000000</c:v>
                </c:pt>
                <c:pt idx="16">
                  <c:v>2000000</c:v>
                </c:pt>
                <c:pt idx="17">
                  <c:v>2000000</c:v>
                </c:pt>
                <c:pt idx="18">
                  <c:v>2000000</c:v>
                </c:pt>
                <c:pt idx="19">
                  <c:v>2000000</c:v>
                </c:pt>
                <c:pt idx="20">
                  <c:v>2000000</c:v>
                </c:pt>
                <c:pt idx="21">
                  <c:v>2000000</c:v>
                </c:pt>
                <c:pt idx="22">
                  <c:v>2000000</c:v>
                </c:pt>
                <c:pt idx="23">
                  <c:v>2000000</c:v>
                </c:pt>
                <c:pt idx="24">
                  <c:v>2000000</c:v>
                </c:pt>
                <c:pt idx="25">
                  <c:v>2000000</c:v>
                </c:pt>
                <c:pt idx="26">
                  <c:v>2000000</c:v>
                </c:pt>
                <c:pt idx="27">
                  <c:v>2000000</c:v>
                </c:pt>
                <c:pt idx="28">
                  <c:v>2000000</c:v>
                </c:pt>
                <c:pt idx="29">
                  <c:v>2000000</c:v>
                </c:pt>
                <c:pt idx="30">
                  <c:v>2000000</c:v>
                </c:pt>
                <c:pt idx="31">
                  <c:v>2000000</c:v>
                </c:pt>
                <c:pt idx="32">
                  <c:v>2000000</c:v>
                </c:pt>
                <c:pt idx="33">
                  <c:v>2000000</c:v>
                </c:pt>
                <c:pt idx="34">
                  <c:v>2000000</c:v>
                </c:pt>
                <c:pt idx="35">
                  <c:v>2000000</c:v>
                </c:pt>
                <c:pt idx="36">
                  <c:v>2000000</c:v>
                </c:pt>
                <c:pt idx="37">
                  <c:v>2000000</c:v>
                </c:pt>
                <c:pt idx="38">
                  <c:v>2000000</c:v>
                </c:pt>
                <c:pt idx="39">
                  <c:v>2000000</c:v>
                </c:pt>
                <c:pt idx="40">
                  <c:v>2000000</c:v>
                </c:pt>
                <c:pt idx="41">
                  <c:v>2000000</c:v>
                </c:pt>
                <c:pt idx="42">
                  <c:v>2000000</c:v>
                </c:pt>
                <c:pt idx="43">
                  <c:v>2000000</c:v>
                </c:pt>
                <c:pt idx="44">
                  <c:v>2000000</c:v>
                </c:pt>
                <c:pt idx="45">
                  <c:v>2000000</c:v>
                </c:pt>
                <c:pt idx="46">
                  <c:v>2000000</c:v>
                </c:pt>
                <c:pt idx="47">
                  <c:v>2000000</c:v>
                </c:pt>
                <c:pt idx="48">
                  <c:v>2000000</c:v>
                </c:pt>
                <c:pt idx="49">
                  <c:v>2000000</c:v>
                </c:pt>
                <c:pt idx="50">
                  <c:v>2000000</c:v>
                </c:pt>
                <c:pt idx="51">
                  <c:v>2000000</c:v>
                </c:pt>
                <c:pt idx="52">
                  <c:v>2000000</c:v>
                </c:pt>
                <c:pt idx="53">
                  <c:v>2000000</c:v>
                </c:pt>
                <c:pt idx="54">
                  <c:v>2000000</c:v>
                </c:pt>
                <c:pt idx="55">
                  <c:v>2000000</c:v>
                </c:pt>
                <c:pt idx="56">
                  <c:v>2000000</c:v>
                </c:pt>
                <c:pt idx="57">
                  <c:v>2000000</c:v>
                </c:pt>
                <c:pt idx="58">
                  <c:v>2000000</c:v>
                </c:pt>
                <c:pt idx="59">
                  <c:v>2000000</c:v>
                </c:pt>
                <c:pt idx="60">
                  <c:v>2000000</c:v>
                </c:pt>
                <c:pt idx="61">
                  <c:v>2000000</c:v>
                </c:pt>
                <c:pt idx="62">
                  <c:v>2000000</c:v>
                </c:pt>
                <c:pt idx="63">
                  <c:v>2000000</c:v>
                </c:pt>
                <c:pt idx="64">
                  <c:v>2000000</c:v>
                </c:pt>
                <c:pt idx="65">
                  <c:v>2000000</c:v>
                </c:pt>
                <c:pt idx="66">
                  <c:v>2000000</c:v>
                </c:pt>
                <c:pt idx="67">
                  <c:v>2000000</c:v>
                </c:pt>
                <c:pt idx="68">
                  <c:v>2000000</c:v>
                </c:pt>
                <c:pt idx="69">
                  <c:v>2000000</c:v>
                </c:pt>
                <c:pt idx="70">
                  <c:v>2000000</c:v>
                </c:pt>
                <c:pt idx="71">
                  <c:v>2000000</c:v>
                </c:pt>
                <c:pt idx="72">
                  <c:v>2000000</c:v>
                </c:pt>
                <c:pt idx="73">
                  <c:v>2000000</c:v>
                </c:pt>
                <c:pt idx="74">
                  <c:v>2000000</c:v>
                </c:pt>
                <c:pt idx="75">
                  <c:v>2000000</c:v>
                </c:pt>
                <c:pt idx="76">
                  <c:v>2000000</c:v>
                </c:pt>
                <c:pt idx="77">
                  <c:v>2000000</c:v>
                </c:pt>
                <c:pt idx="78">
                  <c:v>2000000</c:v>
                </c:pt>
                <c:pt idx="79">
                  <c:v>2000000</c:v>
                </c:pt>
                <c:pt idx="80">
                  <c:v>2000000</c:v>
                </c:pt>
                <c:pt idx="81">
                  <c:v>2000000</c:v>
                </c:pt>
                <c:pt idx="82">
                  <c:v>2000000</c:v>
                </c:pt>
                <c:pt idx="83">
                  <c:v>2000000</c:v>
                </c:pt>
                <c:pt idx="84">
                  <c:v>2000000</c:v>
                </c:pt>
                <c:pt idx="85">
                  <c:v>2000000</c:v>
                </c:pt>
                <c:pt idx="86">
                  <c:v>2000000</c:v>
                </c:pt>
                <c:pt idx="87">
                  <c:v>2000000</c:v>
                </c:pt>
                <c:pt idx="88">
                  <c:v>2000000</c:v>
                </c:pt>
                <c:pt idx="89">
                  <c:v>2000000</c:v>
                </c:pt>
                <c:pt idx="90">
                  <c:v>2000000</c:v>
                </c:pt>
                <c:pt idx="91">
                  <c:v>2000000</c:v>
                </c:pt>
                <c:pt idx="92">
                  <c:v>2000000</c:v>
                </c:pt>
                <c:pt idx="93">
                  <c:v>2000000</c:v>
                </c:pt>
                <c:pt idx="94">
                  <c:v>2000000</c:v>
                </c:pt>
                <c:pt idx="95">
                  <c:v>2000000</c:v>
                </c:pt>
                <c:pt idx="96">
                  <c:v>2000000</c:v>
                </c:pt>
                <c:pt idx="97">
                  <c:v>2000000</c:v>
                </c:pt>
                <c:pt idx="98">
                  <c:v>2000000</c:v>
                </c:pt>
                <c:pt idx="99">
                  <c:v>2000000</c:v>
                </c:pt>
                <c:pt idx="100">
                  <c:v>2000000</c:v>
                </c:pt>
                <c:pt idx="101">
                  <c:v>2000000</c:v>
                </c:pt>
                <c:pt idx="102">
                  <c:v>2000000</c:v>
                </c:pt>
                <c:pt idx="103">
                  <c:v>2000000</c:v>
                </c:pt>
                <c:pt idx="104">
                  <c:v>2000000</c:v>
                </c:pt>
                <c:pt idx="105">
                  <c:v>2000000</c:v>
                </c:pt>
                <c:pt idx="106">
                  <c:v>2000000</c:v>
                </c:pt>
                <c:pt idx="107">
                  <c:v>2000000</c:v>
                </c:pt>
                <c:pt idx="108">
                  <c:v>2000000</c:v>
                </c:pt>
                <c:pt idx="109">
                  <c:v>2000000</c:v>
                </c:pt>
                <c:pt idx="110">
                  <c:v>2000000</c:v>
                </c:pt>
                <c:pt idx="111">
                  <c:v>2000000</c:v>
                </c:pt>
                <c:pt idx="112">
                  <c:v>2000000</c:v>
                </c:pt>
                <c:pt idx="113">
                  <c:v>2000000</c:v>
                </c:pt>
                <c:pt idx="114">
                  <c:v>2000000</c:v>
                </c:pt>
                <c:pt idx="115">
                  <c:v>2000000</c:v>
                </c:pt>
                <c:pt idx="116">
                  <c:v>2000000</c:v>
                </c:pt>
                <c:pt idx="117">
                  <c:v>2000000</c:v>
                </c:pt>
                <c:pt idx="118">
                  <c:v>2000000</c:v>
                </c:pt>
                <c:pt idx="119">
                  <c:v>2000000</c:v>
                </c:pt>
                <c:pt idx="120">
                  <c:v>2000000</c:v>
                </c:pt>
                <c:pt idx="121">
                  <c:v>2000000</c:v>
                </c:pt>
                <c:pt idx="122">
                  <c:v>2000000</c:v>
                </c:pt>
                <c:pt idx="123">
                  <c:v>2000000</c:v>
                </c:pt>
                <c:pt idx="124">
                  <c:v>2000000</c:v>
                </c:pt>
                <c:pt idx="125">
                  <c:v>2000000</c:v>
                </c:pt>
                <c:pt idx="126">
                  <c:v>2000000</c:v>
                </c:pt>
                <c:pt idx="127">
                  <c:v>2000000</c:v>
                </c:pt>
                <c:pt idx="128">
                  <c:v>2000000</c:v>
                </c:pt>
                <c:pt idx="129">
                  <c:v>2000000</c:v>
                </c:pt>
                <c:pt idx="130">
                  <c:v>2000000</c:v>
                </c:pt>
                <c:pt idx="131">
                  <c:v>2000000</c:v>
                </c:pt>
                <c:pt idx="132">
                  <c:v>2000000</c:v>
                </c:pt>
                <c:pt idx="133">
                  <c:v>2000000</c:v>
                </c:pt>
                <c:pt idx="134">
                  <c:v>2000000</c:v>
                </c:pt>
                <c:pt idx="135">
                  <c:v>2000000</c:v>
                </c:pt>
                <c:pt idx="136">
                  <c:v>2000000</c:v>
                </c:pt>
                <c:pt idx="137">
                  <c:v>2000000</c:v>
                </c:pt>
                <c:pt idx="138">
                  <c:v>2000000</c:v>
                </c:pt>
                <c:pt idx="139">
                  <c:v>2000000</c:v>
                </c:pt>
                <c:pt idx="140">
                  <c:v>2000000</c:v>
                </c:pt>
                <c:pt idx="141">
                  <c:v>2000000</c:v>
                </c:pt>
                <c:pt idx="142">
                  <c:v>2000000</c:v>
                </c:pt>
                <c:pt idx="143">
                  <c:v>2000000</c:v>
                </c:pt>
                <c:pt idx="144">
                  <c:v>2000000</c:v>
                </c:pt>
                <c:pt idx="145">
                  <c:v>2000000</c:v>
                </c:pt>
                <c:pt idx="146">
                  <c:v>2000000</c:v>
                </c:pt>
                <c:pt idx="147">
                  <c:v>2000000</c:v>
                </c:pt>
                <c:pt idx="148">
                  <c:v>2000000</c:v>
                </c:pt>
                <c:pt idx="149">
                  <c:v>2000000</c:v>
                </c:pt>
                <c:pt idx="150">
                  <c:v>2000000</c:v>
                </c:pt>
                <c:pt idx="151">
                  <c:v>2000000</c:v>
                </c:pt>
                <c:pt idx="152">
                  <c:v>2000000</c:v>
                </c:pt>
                <c:pt idx="153">
                  <c:v>2000000</c:v>
                </c:pt>
                <c:pt idx="154">
                  <c:v>2000000</c:v>
                </c:pt>
                <c:pt idx="155">
                  <c:v>2000000</c:v>
                </c:pt>
                <c:pt idx="156">
                  <c:v>2000000</c:v>
                </c:pt>
                <c:pt idx="157">
                  <c:v>2000000</c:v>
                </c:pt>
                <c:pt idx="158">
                  <c:v>2000000</c:v>
                </c:pt>
                <c:pt idx="159">
                  <c:v>2000000</c:v>
                </c:pt>
                <c:pt idx="160">
                  <c:v>2000000</c:v>
                </c:pt>
                <c:pt idx="161">
                  <c:v>2000000</c:v>
                </c:pt>
                <c:pt idx="162">
                  <c:v>2000000</c:v>
                </c:pt>
                <c:pt idx="163">
                  <c:v>2000000</c:v>
                </c:pt>
                <c:pt idx="164">
                  <c:v>2000000</c:v>
                </c:pt>
                <c:pt idx="165">
                  <c:v>2000000</c:v>
                </c:pt>
                <c:pt idx="166">
                  <c:v>2000000</c:v>
                </c:pt>
                <c:pt idx="167">
                  <c:v>2000000</c:v>
                </c:pt>
                <c:pt idx="168">
                  <c:v>2000000</c:v>
                </c:pt>
                <c:pt idx="169">
                  <c:v>2000000</c:v>
                </c:pt>
                <c:pt idx="170">
                  <c:v>2000000</c:v>
                </c:pt>
                <c:pt idx="171">
                  <c:v>2000000</c:v>
                </c:pt>
                <c:pt idx="172">
                  <c:v>2000000</c:v>
                </c:pt>
                <c:pt idx="173">
                  <c:v>2000000</c:v>
                </c:pt>
                <c:pt idx="174">
                  <c:v>2000000</c:v>
                </c:pt>
                <c:pt idx="175">
                  <c:v>2000000</c:v>
                </c:pt>
                <c:pt idx="176">
                  <c:v>2000000</c:v>
                </c:pt>
                <c:pt idx="177">
                  <c:v>800000</c:v>
                </c:pt>
                <c:pt idx="178">
                  <c:v>800000</c:v>
                </c:pt>
                <c:pt idx="179">
                  <c:v>800000</c:v>
                </c:pt>
                <c:pt idx="180">
                  <c:v>800000</c:v>
                </c:pt>
                <c:pt idx="181">
                  <c:v>800000</c:v>
                </c:pt>
                <c:pt idx="182">
                  <c:v>800000</c:v>
                </c:pt>
                <c:pt idx="183">
                  <c:v>800000</c:v>
                </c:pt>
                <c:pt idx="184">
                  <c:v>800000</c:v>
                </c:pt>
                <c:pt idx="185">
                  <c:v>800000</c:v>
                </c:pt>
                <c:pt idx="186">
                  <c:v>800000</c:v>
                </c:pt>
                <c:pt idx="187">
                  <c:v>800000</c:v>
                </c:pt>
                <c:pt idx="188">
                  <c:v>800000</c:v>
                </c:pt>
                <c:pt idx="189">
                  <c:v>800000</c:v>
                </c:pt>
                <c:pt idx="190">
                  <c:v>800000</c:v>
                </c:pt>
                <c:pt idx="191">
                  <c:v>800000</c:v>
                </c:pt>
                <c:pt idx="192">
                  <c:v>800000</c:v>
                </c:pt>
                <c:pt idx="193">
                  <c:v>800000</c:v>
                </c:pt>
                <c:pt idx="194">
                  <c:v>800000</c:v>
                </c:pt>
                <c:pt idx="195">
                  <c:v>800000</c:v>
                </c:pt>
                <c:pt idx="196">
                  <c:v>800000</c:v>
                </c:pt>
                <c:pt idx="197">
                  <c:v>800000</c:v>
                </c:pt>
                <c:pt idx="198">
                  <c:v>800000</c:v>
                </c:pt>
                <c:pt idx="199">
                  <c:v>800000</c:v>
                </c:pt>
                <c:pt idx="200">
                  <c:v>800000</c:v>
                </c:pt>
                <c:pt idx="201">
                  <c:v>800000</c:v>
                </c:pt>
                <c:pt idx="202">
                  <c:v>800000</c:v>
                </c:pt>
                <c:pt idx="203">
                  <c:v>800000</c:v>
                </c:pt>
                <c:pt idx="204">
                  <c:v>800000</c:v>
                </c:pt>
                <c:pt idx="205">
                  <c:v>800000</c:v>
                </c:pt>
                <c:pt idx="206">
                  <c:v>800000</c:v>
                </c:pt>
                <c:pt idx="207">
                  <c:v>800000</c:v>
                </c:pt>
                <c:pt idx="208">
                  <c:v>800000</c:v>
                </c:pt>
                <c:pt idx="209">
                  <c:v>800000</c:v>
                </c:pt>
                <c:pt idx="210">
                  <c:v>800000</c:v>
                </c:pt>
                <c:pt idx="211">
                  <c:v>800000</c:v>
                </c:pt>
                <c:pt idx="212">
                  <c:v>800000</c:v>
                </c:pt>
                <c:pt idx="213">
                  <c:v>800000</c:v>
                </c:pt>
                <c:pt idx="214">
                  <c:v>800000</c:v>
                </c:pt>
                <c:pt idx="215">
                  <c:v>1000000</c:v>
                </c:pt>
                <c:pt idx="216">
                  <c:v>1000000</c:v>
                </c:pt>
                <c:pt idx="217">
                  <c:v>1000000</c:v>
                </c:pt>
                <c:pt idx="218">
                  <c:v>1000000</c:v>
                </c:pt>
                <c:pt idx="219">
                  <c:v>1000000</c:v>
                </c:pt>
                <c:pt idx="220">
                  <c:v>1000000</c:v>
                </c:pt>
                <c:pt idx="221">
                  <c:v>1000000</c:v>
                </c:pt>
                <c:pt idx="222">
                  <c:v>1000000</c:v>
                </c:pt>
                <c:pt idx="223">
                  <c:v>1000000</c:v>
                </c:pt>
                <c:pt idx="224">
                  <c:v>1000000</c:v>
                </c:pt>
                <c:pt idx="225">
                  <c:v>1000000</c:v>
                </c:pt>
                <c:pt idx="226">
                  <c:v>4137500</c:v>
                </c:pt>
                <c:pt idx="227">
                  <c:v>4137500</c:v>
                </c:pt>
                <c:pt idx="228">
                  <c:v>4137500</c:v>
                </c:pt>
                <c:pt idx="229">
                  <c:v>4137500</c:v>
                </c:pt>
                <c:pt idx="230">
                  <c:v>4137500</c:v>
                </c:pt>
                <c:pt idx="231">
                  <c:v>4137500</c:v>
                </c:pt>
                <c:pt idx="232">
                  <c:v>4137500</c:v>
                </c:pt>
                <c:pt idx="233">
                  <c:v>4137500</c:v>
                </c:pt>
                <c:pt idx="234">
                  <c:v>4137500</c:v>
                </c:pt>
                <c:pt idx="235">
                  <c:v>4137500</c:v>
                </c:pt>
                <c:pt idx="236">
                  <c:v>4137500</c:v>
                </c:pt>
                <c:pt idx="237">
                  <c:v>4137500</c:v>
                </c:pt>
                <c:pt idx="238">
                  <c:v>4137500</c:v>
                </c:pt>
                <c:pt idx="239">
                  <c:v>4137500</c:v>
                </c:pt>
                <c:pt idx="240">
                  <c:v>4137500</c:v>
                </c:pt>
                <c:pt idx="241">
                  <c:v>4137500</c:v>
                </c:pt>
                <c:pt idx="242">
                  <c:v>4137500</c:v>
                </c:pt>
                <c:pt idx="243">
                  <c:v>4137500</c:v>
                </c:pt>
                <c:pt idx="244">
                  <c:v>4137500</c:v>
                </c:pt>
                <c:pt idx="245">
                  <c:v>4137500</c:v>
                </c:pt>
                <c:pt idx="246">
                  <c:v>4137500</c:v>
                </c:pt>
                <c:pt idx="247">
                  <c:v>4137500</c:v>
                </c:pt>
                <c:pt idx="248">
                  <c:v>4137500</c:v>
                </c:pt>
                <c:pt idx="249">
                  <c:v>4137500</c:v>
                </c:pt>
                <c:pt idx="250">
                  <c:v>4137500</c:v>
                </c:pt>
                <c:pt idx="251">
                  <c:v>4137500</c:v>
                </c:pt>
                <c:pt idx="252">
                  <c:v>4137500</c:v>
                </c:pt>
                <c:pt idx="253">
                  <c:v>400000</c:v>
                </c:pt>
                <c:pt idx="254">
                  <c:v>400000</c:v>
                </c:pt>
                <c:pt idx="255">
                  <c:v>400000</c:v>
                </c:pt>
                <c:pt idx="256">
                  <c:v>400000</c:v>
                </c:pt>
                <c:pt idx="257">
                  <c:v>400000</c:v>
                </c:pt>
                <c:pt idx="258">
                  <c:v>400000</c:v>
                </c:pt>
                <c:pt idx="259">
                  <c:v>400000</c:v>
                </c:pt>
                <c:pt idx="260">
                  <c:v>400000</c:v>
                </c:pt>
                <c:pt idx="261">
                  <c:v>400000</c:v>
                </c:pt>
                <c:pt idx="262">
                  <c:v>400000</c:v>
                </c:pt>
                <c:pt idx="263">
                  <c:v>400000</c:v>
                </c:pt>
                <c:pt idx="264">
                  <c:v>400000</c:v>
                </c:pt>
                <c:pt idx="265">
                  <c:v>400000</c:v>
                </c:pt>
                <c:pt idx="266">
                  <c:v>400000</c:v>
                </c:pt>
                <c:pt idx="267">
                  <c:v>400000</c:v>
                </c:pt>
                <c:pt idx="268">
                  <c:v>400000</c:v>
                </c:pt>
                <c:pt idx="269">
                  <c:v>400000</c:v>
                </c:pt>
                <c:pt idx="270">
                  <c:v>400000</c:v>
                </c:pt>
                <c:pt idx="271">
                  <c:v>400000</c:v>
                </c:pt>
                <c:pt idx="272">
                  <c:v>400000</c:v>
                </c:pt>
                <c:pt idx="273">
                  <c:v>400000</c:v>
                </c:pt>
                <c:pt idx="274">
                  <c:v>400000</c:v>
                </c:pt>
                <c:pt idx="275">
                  <c:v>400000</c:v>
                </c:pt>
                <c:pt idx="276">
                  <c:v>400000</c:v>
                </c:pt>
                <c:pt idx="277">
                  <c:v>400000</c:v>
                </c:pt>
                <c:pt idx="278">
                  <c:v>400000</c:v>
                </c:pt>
                <c:pt idx="279">
                  <c:v>400000</c:v>
                </c:pt>
                <c:pt idx="280">
                  <c:v>400000</c:v>
                </c:pt>
                <c:pt idx="281">
                  <c:v>400000</c:v>
                </c:pt>
                <c:pt idx="282">
                  <c:v>400000</c:v>
                </c:pt>
                <c:pt idx="283">
                  <c:v>400000</c:v>
                </c:pt>
                <c:pt idx="284">
                  <c:v>400000</c:v>
                </c:pt>
                <c:pt idx="285">
                  <c:v>400000</c:v>
                </c:pt>
                <c:pt idx="286">
                  <c:v>400000</c:v>
                </c:pt>
                <c:pt idx="287">
                  <c:v>400000</c:v>
                </c:pt>
                <c:pt idx="288">
                  <c:v>400000</c:v>
                </c:pt>
                <c:pt idx="289">
                  <c:v>400000</c:v>
                </c:pt>
                <c:pt idx="290">
                  <c:v>400000</c:v>
                </c:pt>
                <c:pt idx="291">
                  <c:v>400000</c:v>
                </c:pt>
                <c:pt idx="292">
                  <c:v>400000</c:v>
                </c:pt>
                <c:pt idx="293">
                  <c:v>400000</c:v>
                </c:pt>
                <c:pt idx="294">
                  <c:v>400000</c:v>
                </c:pt>
                <c:pt idx="295">
                  <c:v>400000</c:v>
                </c:pt>
                <c:pt idx="296">
                  <c:v>400000</c:v>
                </c:pt>
                <c:pt idx="297">
                  <c:v>400000</c:v>
                </c:pt>
                <c:pt idx="298">
                  <c:v>400000</c:v>
                </c:pt>
                <c:pt idx="299">
                  <c:v>400000</c:v>
                </c:pt>
                <c:pt idx="300">
                  <c:v>400000</c:v>
                </c:pt>
                <c:pt idx="301">
                  <c:v>400000</c:v>
                </c:pt>
                <c:pt idx="302">
                  <c:v>400000</c:v>
                </c:pt>
                <c:pt idx="303">
                  <c:v>400000</c:v>
                </c:pt>
                <c:pt idx="304">
                  <c:v>400000</c:v>
                </c:pt>
                <c:pt idx="305">
                  <c:v>400000</c:v>
                </c:pt>
                <c:pt idx="306">
                  <c:v>400000</c:v>
                </c:pt>
                <c:pt idx="307">
                  <c:v>400000</c:v>
                </c:pt>
                <c:pt idx="308">
                  <c:v>400000</c:v>
                </c:pt>
                <c:pt idx="309">
                  <c:v>400000</c:v>
                </c:pt>
                <c:pt idx="310">
                  <c:v>400000</c:v>
                </c:pt>
                <c:pt idx="311">
                  <c:v>400000</c:v>
                </c:pt>
                <c:pt idx="312">
                  <c:v>400000</c:v>
                </c:pt>
                <c:pt idx="313">
                  <c:v>400000</c:v>
                </c:pt>
                <c:pt idx="314">
                  <c:v>400000</c:v>
                </c:pt>
                <c:pt idx="315">
                  <c:v>400000</c:v>
                </c:pt>
                <c:pt idx="316">
                  <c:v>400000</c:v>
                </c:pt>
                <c:pt idx="317">
                  <c:v>400000</c:v>
                </c:pt>
                <c:pt idx="318">
                  <c:v>400000</c:v>
                </c:pt>
                <c:pt idx="319">
                  <c:v>400000</c:v>
                </c:pt>
                <c:pt idx="320">
                  <c:v>400000</c:v>
                </c:pt>
                <c:pt idx="321">
                  <c:v>400000</c:v>
                </c:pt>
                <c:pt idx="322">
                  <c:v>400000</c:v>
                </c:pt>
                <c:pt idx="323">
                  <c:v>400000</c:v>
                </c:pt>
                <c:pt idx="324">
                  <c:v>400000</c:v>
                </c:pt>
                <c:pt idx="325">
                  <c:v>400000</c:v>
                </c:pt>
                <c:pt idx="326">
                  <c:v>400000</c:v>
                </c:pt>
                <c:pt idx="327">
                  <c:v>400000</c:v>
                </c:pt>
                <c:pt idx="328">
                  <c:v>400000</c:v>
                </c:pt>
                <c:pt idx="329">
                  <c:v>400000</c:v>
                </c:pt>
                <c:pt idx="330">
                  <c:v>400000</c:v>
                </c:pt>
                <c:pt idx="331">
                  <c:v>400000</c:v>
                </c:pt>
                <c:pt idx="332">
                  <c:v>1000000</c:v>
                </c:pt>
                <c:pt idx="333">
                  <c:v>1000000</c:v>
                </c:pt>
                <c:pt idx="334">
                  <c:v>1000000</c:v>
                </c:pt>
                <c:pt idx="335">
                  <c:v>1000000</c:v>
                </c:pt>
                <c:pt idx="336">
                  <c:v>1000000</c:v>
                </c:pt>
                <c:pt idx="337">
                  <c:v>1000000</c:v>
                </c:pt>
                <c:pt idx="338">
                  <c:v>1000000</c:v>
                </c:pt>
                <c:pt idx="339">
                  <c:v>1000000</c:v>
                </c:pt>
                <c:pt idx="340">
                  <c:v>1000000</c:v>
                </c:pt>
                <c:pt idx="341">
                  <c:v>1000000</c:v>
                </c:pt>
                <c:pt idx="342">
                  <c:v>1000000</c:v>
                </c:pt>
                <c:pt idx="343">
                  <c:v>1000000</c:v>
                </c:pt>
                <c:pt idx="344">
                  <c:v>1000000</c:v>
                </c:pt>
                <c:pt idx="345">
                  <c:v>1000000</c:v>
                </c:pt>
                <c:pt idx="346">
                  <c:v>1000000</c:v>
                </c:pt>
                <c:pt idx="347">
                  <c:v>1000000</c:v>
                </c:pt>
                <c:pt idx="348">
                  <c:v>1000000</c:v>
                </c:pt>
                <c:pt idx="349">
                  <c:v>1000000</c:v>
                </c:pt>
                <c:pt idx="350">
                  <c:v>1000000</c:v>
                </c:pt>
                <c:pt idx="351">
                  <c:v>1000000</c:v>
                </c:pt>
                <c:pt idx="352">
                  <c:v>200000</c:v>
                </c:pt>
                <c:pt idx="353">
                  <c:v>200000</c:v>
                </c:pt>
                <c:pt idx="354">
                  <c:v>200000</c:v>
                </c:pt>
                <c:pt idx="355">
                  <c:v>200000</c:v>
                </c:pt>
                <c:pt idx="356">
                  <c:v>450000</c:v>
                </c:pt>
                <c:pt idx="357">
                  <c:v>450000</c:v>
                </c:pt>
                <c:pt idx="358">
                  <c:v>450000</c:v>
                </c:pt>
                <c:pt idx="359">
                  <c:v>450000</c:v>
                </c:pt>
                <c:pt idx="360">
                  <c:v>450000</c:v>
                </c:pt>
                <c:pt idx="361">
                  <c:v>450000</c:v>
                </c:pt>
                <c:pt idx="362">
                  <c:v>450000</c:v>
                </c:pt>
                <c:pt idx="363">
                  <c:v>450000</c:v>
                </c:pt>
                <c:pt idx="364">
                  <c:v>450000</c:v>
                </c:pt>
                <c:pt idx="365">
                  <c:v>350000</c:v>
                </c:pt>
                <c:pt idx="366">
                  <c:v>350000</c:v>
                </c:pt>
                <c:pt idx="367">
                  <c:v>350000</c:v>
                </c:pt>
                <c:pt idx="368">
                  <c:v>200000</c:v>
                </c:pt>
                <c:pt idx="369">
                  <c:v>200000</c:v>
                </c:pt>
                <c:pt idx="370">
                  <c:v>200000</c:v>
                </c:pt>
                <c:pt idx="371">
                  <c:v>200000</c:v>
                </c:pt>
                <c:pt idx="372">
                  <c:v>200000</c:v>
                </c:pt>
                <c:pt idx="373">
                  <c:v>200000</c:v>
                </c:pt>
                <c:pt idx="374">
                  <c:v>200000</c:v>
                </c:pt>
                <c:pt idx="375">
                  <c:v>200000</c:v>
                </c:pt>
                <c:pt idx="376">
                  <c:v>200000</c:v>
                </c:pt>
                <c:pt idx="377">
                  <c:v>200000</c:v>
                </c:pt>
                <c:pt idx="378">
                  <c:v>200000</c:v>
                </c:pt>
                <c:pt idx="379">
                  <c:v>200000</c:v>
                </c:pt>
                <c:pt idx="380">
                  <c:v>200000</c:v>
                </c:pt>
                <c:pt idx="381">
                  <c:v>200000</c:v>
                </c:pt>
                <c:pt idx="382">
                  <c:v>200000</c:v>
                </c:pt>
                <c:pt idx="383">
                  <c:v>200000</c:v>
                </c:pt>
                <c:pt idx="384">
                  <c:v>200000</c:v>
                </c:pt>
                <c:pt idx="385">
                  <c:v>200000</c:v>
                </c:pt>
                <c:pt idx="386">
                  <c:v>200000</c:v>
                </c:pt>
                <c:pt idx="387">
                  <c:v>200000</c:v>
                </c:pt>
                <c:pt idx="388">
                  <c:v>200000</c:v>
                </c:pt>
                <c:pt idx="389">
                  <c:v>200000</c:v>
                </c:pt>
                <c:pt idx="390">
                  <c:v>200000</c:v>
                </c:pt>
                <c:pt idx="391">
                  <c:v>200000</c:v>
                </c:pt>
                <c:pt idx="392">
                  <c:v>200000</c:v>
                </c:pt>
                <c:pt idx="393">
                  <c:v>200000</c:v>
                </c:pt>
                <c:pt idx="394">
                  <c:v>200000</c:v>
                </c:pt>
                <c:pt idx="395">
                  <c:v>200000</c:v>
                </c:pt>
                <c:pt idx="396">
                  <c:v>200000</c:v>
                </c:pt>
                <c:pt idx="397">
                  <c:v>200000</c:v>
                </c:pt>
                <c:pt idx="398">
                  <c:v>200000</c:v>
                </c:pt>
                <c:pt idx="399">
                  <c:v>200000</c:v>
                </c:pt>
                <c:pt idx="400">
                  <c:v>200000</c:v>
                </c:pt>
                <c:pt idx="401">
                  <c:v>200000</c:v>
                </c:pt>
                <c:pt idx="402">
                  <c:v>200000</c:v>
                </c:pt>
                <c:pt idx="403">
                  <c:v>200000</c:v>
                </c:pt>
                <c:pt idx="404">
                  <c:v>200000</c:v>
                </c:pt>
                <c:pt idx="405">
                  <c:v>200000</c:v>
                </c:pt>
                <c:pt idx="406">
                  <c:v>200000</c:v>
                </c:pt>
                <c:pt idx="407">
                  <c:v>200000</c:v>
                </c:pt>
                <c:pt idx="408">
                  <c:v>200000</c:v>
                </c:pt>
                <c:pt idx="409">
                  <c:v>200000</c:v>
                </c:pt>
                <c:pt idx="410">
                  <c:v>200000</c:v>
                </c:pt>
                <c:pt idx="411">
                  <c:v>200000</c:v>
                </c:pt>
                <c:pt idx="412">
                  <c:v>200000</c:v>
                </c:pt>
                <c:pt idx="413">
                  <c:v>200000</c:v>
                </c:pt>
                <c:pt idx="414">
                  <c:v>700000</c:v>
                </c:pt>
                <c:pt idx="415">
                  <c:v>700000</c:v>
                </c:pt>
                <c:pt idx="416">
                  <c:v>700000</c:v>
                </c:pt>
                <c:pt idx="417">
                  <c:v>700000</c:v>
                </c:pt>
                <c:pt idx="418">
                  <c:v>700000</c:v>
                </c:pt>
                <c:pt idx="419">
                  <c:v>700000</c:v>
                </c:pt>
                <c:pt idx="420">
                  <c:v>700000</c:v>
                </c:pt>
                <c:pt idx="421">
                  <c:v>700000</c:v>
                </c:pt>
                <c:pt idx="422">
                  <c:v>700000</c:v>
                </c:pt>
                <c:pt idx="423">
                  <c:v>700000</c:v>
                </c:pt>
                <c:pt idx="424">
                  <c:v>700000</c:v>
                </c:pt>
                <c:pt idx="425">
                  <c:v>700000</c:v>
                </c:pt>
                <c:pt idx="426">
                  <c:v>700000</c:v>
                </c:pt>
                <c:pt idx="427">
                  <c:v>700000</c:v>
                </c:pt>
                <c:pt idx="428">
                  <c:v>700000</c:v>
                </c:pt>
                <c:pt idx="429">
                  <c:v>700000</c:v>
                </c:pt>
                <c:pt idx="430">
                  <c:v>700000</c:v>
                </c:pt>
                <c:pt idx="431">
                  <c:v>700000</c:v>
                </c:pt>
                <c:pt idx="432">
                  <c:v>700000</c:v>
                </c:pt>
                <c:pt idx="433">
                  <c:v>700000</c:v>
                </c:pt>
                <c:pt idx="434">
                  <c:v>700000</c:v>
                </c:pt>
                <c:pt idx="435">
                  <c:v>700000</c:v>
                </c:pt>
                <c:pt idx="436">
                  <c:v>700000</c:v>
                </c:pt>
                <c:pt idx="437">
                  <c:v>700000</c:v>
                </c:pt>
                <c:pt idx="438">
                  <c:v>700000</c:v>
                </c:pt>
                <c:pt idx="439">
                  <c:v>700000</c:v>
                </c:pt>
                <c:pt idx="440">
                  <c:v>700000</c:v>
                </c:pt>
                <c:pt idx="441">
                  <c:v>700000</c:v>
                </c:pt>
                <c:pt idx="442">
                  <c:v>700000</c:v>
                </c:pt>
                <c:pt idx="443">
                  <c:v>700000</c:v>
                </c:pt>
                <c:pt idx="444">
                  <c:v>700000</c:v>
                </c:pt>
                <c:pt idx="445">
                  <c:v>700000</c:v>
                </c:pt>
                <c:pt idx="446">
                  <c:v>700000</c:v>
                </c:pt>
                <c:pt idx="447">
                  <c:v>700000</c:v>
                </c:pt>
                <c:pt idx="448">
                  <c:v>700000</c:v>
                </c:pt>
                <c:pt idx="449">
                  <c:v>700000</c:v>
                </c:pt>
                <c:pt idx="450">
                  <c:v>700000</c:v>
                </c:pt>
                <c:pt idx="451">
                  <c:v>700000</c:v>
                </c:pt>
                <c:pt idx="452">
                  <c:v>700000</c:v>
                </c:pt>
                <c:pt idx="453">
                  <c:v>700000</c:v>
                </c:pt>
                <c:pt idx="454">
                  <c:v>700000</c:v>
                </c:pt>
                <c:pt idx="455">
                  <c:v>700000</c:v>
                </c:pt>
                <c:pt idx="456">
                  <c:v>700000</c:v>
                </c:pt>
                <c:pt idx="457">
                  <c:v>700000</c:v>
                </c:pt>
                <c:pt idx="458">
                  <c:v>700000</c:v>
                </c:pt>
                <c:pt idx="459">
                  <c:v>700000</c:v>
                </c:pt>
                <c:pt idx="460">
                  <c:v>700000</c:v>
                </c:pt>
                <c:pt idx="461">
                  <c:v>700000</c:v>
                </c:pt>
                <c:pt idx="462">
                  <c:v>700000</c:v>
                </c:pt>
                <c:pt idx="463">
                  <c:v>700000</c:v>
                </c:pt>
                <c:pt idx="464">
                  <c:v>700000</c:v>
                </c:pt>
                <c:pt idx="465">
                  <c:v>700000</c:v>
                </c:pt>
                <c:pt idx="466">
                  <c:v>700000</c:v>
                </c:pt>
                <c:pt idx="467">
                  <c:v>700000</c:v>
                </c:pt>
                <c:pt idx="468">
                  <c:v>700000</c:v>
                </c:pt>
                <c:pt idx="469">
                  <c:v>700000</c:v>
                </c:pt>
                <c:pt idx="470">
                  <c:v>700000</c:v>
                </c:pt>
                <c:pt idx="471">
                  <c:v>700000</c:v>
                </c:pt>
                <c:pt idx="472">
                  <c:v>700000</c:v>
                </c:pt>
                <c:pt idx="473">
                  <c:v>700000</c:v>
                </c:pt>
                <c:pt idx="474">
                  <c:v>700000</c:v>
                </c:pt>
                <c:pt idx="475">
                  <c:v>700000</c:v>
                </c:pt>
                <c:pt idx="476">
                  <c:v>700000</c:v>
                </c:pt>
                <c:pt idx="477">
                  <c:v>700000</c:v>
                </c:pt>
                <c:pt idx="478">
                  <c:v>700000</c:v>
                </c:pt>
                <c:pt idx="479">
                  <c:v>700000</c:v>
                </c:pt>
                <c:pt idx="480">
                  <c:v>700000</c:v>
                </c:pt>
                <c:pt idx="481">
                  <c:v>700000</c:v>
                </c:pt>
                <c:pt idx="482">
                  <c:v>700000</c:v>
                </c:pt>
                <c:pt idx="483">
                  <c:v>700000</c:v>
                </c:pt>
                <c:pt idx="484">
                  <c:v>700000</c:v>
                </c:pt>
                <c:pt idx="485">
                  <c:v>700000</c:v>
                </c:pt>
                <c:pt idx="486">
                  <c:v>700000</c:v>
                </c:pt>
                <c:pt idx="487">
                  <c:v>700000</c:v>
                </c:pt>
                <c:pt idx="488">
                  <c:v>700000</c:v>
                </c:pt>
                <c:pt idx="489">
                  <c:v>700000</c:v>
                </c:pt>
                <c:pt idx="490">
                  <c:v>700000</c:v>
                </c:pt>
                <c:pt idx="491">
                  <c:v>700000</c:v>
                </c:pt>
                <c:pt idx="492">
                  <c:v>700000</c:v>
                </c:pt>
                <c:pt idx="493">
                  <c:v>700000</c:v>
                </c:pt>
                <c:pt idx="494">
                  <c:v>700000</c:v>
                </c:pt>
                <c:pt idx="495">
                  <c:v>700000</c:v>
                </c:pt>
                <c:pt idx="496">
                  <c:v>700000</c:v>
                </c:pt>
                <c:pt idx="497">
                  <c:v>700000</c:v>
                </c:pt>
                <c:pt idx="498">
                  <c:v>700000</c:v>
                </c:pt>
                <c:pt idx="499">
                  <c:v>700000</c:v>
                </c:pt>
                <c:pt idx="500">
                  <c:v>700000</c:v>
                </c:pt>
                <c:pt idx="501">
                  <c:v>700000</c:v>
                </c:pt>
                <c:pt idx="502">
                  <c:v>700000</c:v>
                </c:pt>
                <c:pt idx="503">
                  <c:v>700000</c:v>
                </c:pt>
                <c:pt idx="504">
                  <c:v>700000</c:v>
                </c:pt>
                <c:pt idx="505">
                  <c:v>700000</c:v>
                </c:pt>
                <c:pt idx="506">
                  <c:v>700000</c:v>
                </c:pt>
                <c:pt idx="507">
                  <c:v>700000</c:v>
                </c:pt>
                <c:pt idx="508">
                  <c:v>700000</c:v>
                </c:pt>
                <c:pt idx="509">
                  <c:v>700000</c:v>
                </c:pt>
                <c:pt idx="510">
                  <c:v>700000</c:v>
                </c:pt>
                <c:pt idx="511">
                  <c:v>700000</c:v>
                </c:pt>
                <c:pt idx="512">
                  <c:v>700000</c:v>
                </c:pt>
                <c:pt idx="513">
                  <c:v>700000</c:v>
                </c:pt>
                <c:pt idx="514">
                  <c:v>700000</c:v>
                </c:pt>
                <c:pt idx="515">
                  <c:v>700000</c:v>
                </c:pt>
                <c:pt idx="516">
                  <c:v>700000</c:v>
                </c:pt>
                <c:pt idx="517">
                  <c:v>700000</c:v>
                </c:pt>
                <c:pt idx="518">
                  <c:v>700000</c:v>
                </c:pt>
                <c:pt idx="519">
                  <c:v>700000</c:v>
                </c:pt>
                <c:pt idx="520">
                  <c:v>700000</c:v>
                </c:pt>
                <c:pt idx="521">
                  <c:v>700000</c:v>
                </c:pt>
                <c:pt idx="522">
                  <c:v>700000</c:v>
                </c:pt>
                <c:pt idx="523">
                  <c:v>700000</c:v>
                </c:pt>
                <c:pt idx="524">
                  <c:v>700000</c:v>
                </c:pt>
                <c:pt idx="525">
                  <c:v>700000</c:v>
                </c:pt>
                <c:pt idx="526">
                  <c:v>700000</c:v>
                </c:pt>
                <c:pt idx="527">
                  <c:v>700000</c:v>
                </c:pt>
                <c:pt idx="528">
                  <c:v>700000</c:v>
                </c:pt>
                <c:pt idx="529">
                  <c:v>700000</c:v>
                </c:pt>
                <c:pt idx="530">
                  <c:v>700000</c:v>
                </c:pt>
                <c:pt idx="531">
                  <c:v>700000</c:v>
                </c:pt>
                <c:pt idx="532">
                  <c:v>700000</c:v>
                </c:pt>
                <c:pt idx="533">
                  <c:v>700000</c:v>
                </c:pt>
                <c:pt idx="534">
                  <c:v>700000</c:v>
                </c:pt>
                <c:pt idx="535">
                  <c:v>700000</c:v>
                </c:pt>
                <c:pt idx="536">
                  <c:v>700000</c:v>
                </c:pt>
                <c:pt idx="537">
                  <c:v>700000</c:v>
                </c:pt>
                <c:pt idx="538">
                  <c:v>700000</c:v>
                </c:pt>
                <c:pt idx="539">
                  <c:v>700000</c:v>
                </c:pt>
                <c:pt idx="540">
                  <c:v>700000</c:v>
                </c:pt>
                <c:pt idx="541">
                  <c:v>700000</c:v>
                </c:pt>
                <c:pt idx="542">
                  <c:v>700000</c:v>
                </c:pt>
                <c:pt idx="543">
                  <c:v>700000</c:v>
                </c:pt>
                <c:pt idx="544">
                  <c:v>700000</c:v>
                </c:pt>
                <c:pt idx="545">
                  <c:v>700000</c:v>
                </c:pt>
                <c:pt idx="546">
                  <c:v>700000</c:v>
                </c:pt>
                <c:pt idx="547">
                  <c:v>700000</c:v>
                </c:pt>
                <c:pt idx="548">
                  <c:v>700000</c:v>
                </c:pt>
                <c:pt idx="549">
                  <c:v>700000</c:v>
                </c:pt>
                <c:pt idx="550">
                  <c:v>700000</c:v>
                </c:pt>
                <c:pt idx="551">
                  <c:v>700000</c:v>
                </c:pt>
                <c:pt idx="552">
                  <c:v>700000</c:v>
                </c:pt>
                <c:pt idx="553">
                  <c:v>700000</c:v>
                </c:pt>
                <c:pt idx="554">
                  <c:v>700000</c:v>
                </c:pt>
                <c:pt idx="555">
                  <c:v>700000</c:v>
                </c:pt>
                <c:pt idx="556">
                  <c:v>700000</c:v>
                </c:pt>
                <c:pt idx="557">
                  <c:v>700000</c:v>
                </c:pt>
                <c:pt idx="558">
                  <c:v>700000</c:v>
                </c:pt>
                <c:pt idx="559">
                  <c:v>700000</c:v>
                </c:pt>
                <c:pt idx="560">
                  <c:v>700000</c:v>
                </c:pt>
                <c:pt idx="561">
                  <c:v>700000</c:v>
                </c:pt>
                <c:pt idx="562">
                  <c:v>700000</c:v>
                </c:pt>
                <c:pt idx="563">
                  <c:v>700000</c:v>
                </c:pt>
                <c:pt idx="564">
                  <c:v>700000</c:v>
                </c:pt>
                <c:pt idx="565">
                  <c:v>700000</c:v>
                </c:pt>
                <c:pt idx="566">
                  <c:v>700000</c:v>
                </c:pt>
                <c:pt idx="567">
                  <c:v>700000</c:v>
                </c:pt>
                <c:pt idx="568">
                  <c:v>700000</c:v>
                </c:pt>
                <c:pt idx="569">
                  <c:v>700000</c:v>
                </c:pt>
                <c:pt idx="570">
                  <c:v>700000</c:v>
                </c:pt>
                <c:pt idx="571">
                  <c:v>700000</c:v>
                </c:pt>
                <c:pt idx="572">
                  <c:v>700000</c:v>
                </c:pt>
                <c:pt idx="573">
                  <c:v>700000</c:v>
                </c:pt>
                <c:pt idx="574">
                  <c:v>700000</c:v>
                </c:pt>
                <c:pt idx="575">
                  <c:v>700000</c:v>
                </c:pt>
                <c:pt idx="576">
                  <c:v>700000</c:v>
                </c:pt>
                <c:pt idx="577">
                  <c:v>700000</c:v>
                </c:pt>
                <c:pt idx="578">
                  <c:v>700000</c:v>
                </c:pt>
                <c:pt idx="579">
                  <c:v>700000</c:v>
                </c:pt>
                <c:pt idx="580">
                  <c:v>700000</c:v>
                </c:pt>
                <c:pt idx="581">
                  <c:v>700000</c:v>
                </c:pt>
                <c:pt idx="582">
                  <c:v>700000</c:v>
                </c:pt>
                <c:pt idx="583">
                  <c:v>700000</c:v>
                </c:pt>
                <c:pt idx="584">
                  <c:v>700000</c:v>
                </c:pt>
                <c:pt idx="585">
                  <c:v>700000</c:v>
                </c:pt>
                <c:pt idx="586">
                  <c:v>700000</c:v>
                </c:pt>
                <c:pt idx="587">
                  <c:v>700000</c:v>
                </c:pt>
                <c:pt idx="588">
                  <c:v>700000</c:v>
                </c:pt>
                <c:pt idx="589">
                  <c:v>700000</c:v>
                </c:pt>
                <c:pt idx="590">
                  <c:v>700000</c:v>
                </c:pt>
                <c:pt idx="591">
                  <c:v>700000</c:v>
                </c:pt>
                <c:pt idx="592">
                  <c:v>700000</c:v>
                </c:pt>
                <c:pt idx="593">
                  <c:v>700000</c:v>
                </c:pt>
                <c:pt idx="594">
                  <c:v>700000</c:v>
                </c:pt>
                <c:pt idx="595">
                  <c:v>700000</c:v>
                </c:pt>
                <c:pt idx="596">
                  <c:v>700000</c:v>
                </c:pt>
                <c:pt idx="597">
                  <c:v>700000</c:v>
                </c:pt>
                <c:pt idx="598">
                  <c:v>700000</c:v>
                </c:pt>
                <c:pt idx="599">
                  <c:v>700000</c:v>
                </c:pt>
                <c:pt idx="600">
                  <c:v>700000</c:v>
                </c:pt>
                <c:pt idx="601">
                  <c:v>700000</c:v>
                </c:pt>
                <c:pt idx="602">
                  <c:v>700000</c:v>
                </c:pt>
                <c:pt idx="603">
                  <c:v>700000</c:v>
                </c:pt>
                <c:pt idx="604">
                  <c:v>700000</c:v>
                </c:pt>
                <c:pt idx="605">
                  <c:v>700000</c:v>
                </c:pt>
                <c:pt idx="606">
                  <c:v>700000</c:v>
                </c:pt>
                <c:pt idx="607">
                  <c:v>1000000</c:v>
                </c:pt>
                <c:pt idx="608">
                  <c:v>1000000</c:v>
                </c:pt>
                <c:pt idx="609">
                  <c:v>1000000</c:v>
                </c:pt>
                <c:pt idx="610">
                  <c:v>1000000</c:v>
                </c:pt>
                <c:pt idx="611">
                  <c:v>1000000</c:v>
                </c:pt>
                <c:pt idx="612">
                  <c:v>1000000</c:v>
                </c:pt>
                <c:pt idx="613">
                  <c:v>1000000</c:v>
                </c:pt>
                <c:pt idx="614">
                  <c:v>1000000</c:v>
                </c:pt>
                <c:pt idx="615">
                  <c:v>1000000</c:v>
                </c:pt>
                <c:pt idx="616">
                  <c:v>1000000</c:v>
                </c:pt>
                <c:pt idx="617">
                  <c:v>1000000</c:v>
                </c:pt>
                <c:pt idx="618">
                  <c:v>1000000</c:v>
                </c:pt>
                <c:pt idx="619">
                  <c:v>1000000</c:v>
                </c:pt>
                <c:pt idx="620">
                  <c:v>1000000</c:v>
                </c:pt>
                <c:pt idx="621">
                  <c:v>1000000</c:v>
                </c:pt>
                <c:pt idx="622">
                  <c:v>1000000</c:v>
                </c:pt>
                <c:pt idx="623">
                  <c:v>1000000</c:v>
                </c:pt>
                <c:pt idx="624">
                  <c:v>1000000</c:v>
                </c:pt>
                <c:pt idx="625">
                  <c:v>1000000</c:v>
                </c:pt>
                <c:pt idx="626">
                  <c:v>1000000</c:v>
                </c:pt>
                <c:pt idx="627">
                  <c:v>1000000</c:v>
                </c:pt>
                <c:pt idx="628">
                  <c:v>1000000</c:v>
                </c:pt>
                <c:pt idx="629">
                  <c:v>1000000</c:v>
                </c:pt>
                <c:pt idx="630">
                  <c:v>1000000</c:v>
                </c:pt>
                <c:pt idx="631">
                  <c:v>1000000</c:v>
                </c:pt>
                <c:pt idx="632">
                  <c:v>1000000</c:v>
                </c:pt>
                <c:pt idx="633">
                  <c:v>1000000</c:v>
                </c:pt>
                <c:pt idx="634">
                  <c:v>1000000</c:v>
                </c:pt>
                <c:pt idx="635">
                  <c:v>1000000</c:v>
                </c:pt>
                <c:pt idx="636">
                  <c:v>1000000</c:v>
                </c:pt>
                <c:pt idx="637">
                  <c:v>1000000</c:v>
                </c:pt>
                <c:pt idx="638">
                  <c:v>1000000</c:v>
                </c:pt>
                <c:pt idx="639">
                  <c:v>1000000</c:v>
                </c:pt>
                <c:pt idx="640">
                  <c:v>1000000</c:v>
                </c:pt>
                <c:pt idx="641">
                  <c:v>1000000</c:v>
                </c:pt>
                <c:pt idx="642">
                  <c:v>1000000</c:v>
                </c:pt>
                <c:pt idx="643">
                  <c:v>1000000</c:v>
                </c:pt>
                <c:pt idx="644">
                  <c:v>1000000</c:v>
                </c:pt>
                <c:pt idx="645">
                  <c:v>1000000</c:v>
                </c:pt>
                <c:pt idx="646">
                  <c:v>1000000</c:v>
                </c:pt>
                <c:pt idx="647">
                  <c:v>1000000</c:v>
                </c:pt>
                <c:pt idx="648">
                  <c:v>1000000</c:v>
                </c:pt>
                <c:pt idx="649">
                  <c:v>1000000</c:v>
                </c:pt>
                <c:pt idx="650">
                  <c:v>1000000</c:v>
                </c:pt>
                <c:pt idx="651">
                  <c:v>1000000</c:v>
                </c:pt>
                <c:pt idx="652">
                  <c:v>1000000</c:v>
                </c:pt>
                <c:pt idx="653">
                  <c:v>1000000</c:v>
                </c:pt>
                <c:pt idx="654">
                  <c:v>1000000</c:v>
                </c:pt>
                <c:pt idx="655">
                  <c:v>1000000</c:v>
                </c:pt>
                <c:pt idx="656">
                  <c:v>1000000</c:v>
                </c:pt>
                <c:pt idx="657">
                  <c:v>1000000</c:v>
                </c:pt>
                <c:pt idx="658">
                  <c:v>1000000</c:v>
                </c:pt>
                <c:pt idx="659">
                  <c:v>1000000</c:v>
                </c:pt>
                <c:pt idx="660">
                  <c:v>1000000</c:v>
                </c:pt>
                <c:pt idx="661">
                  <c:v>1000000</c:v>
                </c:pt>
                <c:pt idx="662">
                  <c:v>1000000</c:v>
                </c:pt>
                <c:pt idx="663">
                  <c:v>1000000</c:v>
                </c:pt>
                <c:pt idx="664">
                  <c:v>1000000</c:v>
                </c:pt>
                <c:pt idx="665">
                  <c:v>1000000</c:v>
                </c:pt>
                <c:pt idx="666">
                  <c:v>1000000</c:v>
                </c:pt>
                <c:pt idx="667">
                  <c:v>1000000</c:v>
                </c:pt>
                <c:pt idx="668">
                  <c:v>1000000</c:v>
                </c:pt>
                <c:pt idx="669">
                  <c:v>1000000</c:v>
                </c:pt>
                <c:pt idx="670">
                  <c:v>1000000</c:v>
                </c:pt>
                <c:pt idx="671">
                  <c:v>1000000</c:v>
                </c:pt>
                <c:pt idx="672">
                  <c:v>1000000</c:v>
                </c:pt>
                <c:pt idx="673">
                  <c:v>1000000</c:v>
                </c:pt>
                <c:pt idx="674">
                  <c:v>1000000</c:v>
                </c:pt>
                <c:pt idx="675">
                  <c:v>1000000</c:v>
                </c:pt>
                <c:pt idx="676">
                  <c:v>1000000</c:v>
                </c:pt>
                <c:pt idx="677">
                  <c:v>1000000</c:v>
                </c:pt>
                <c:pt idx="678">
                  <c:v>1000000</c:v>
                </c:pt>
                <c:pt idx="679">
                  <c:v>1000000</c:v>
                </c:pt>
                <c:pt idx="680">
                  <c:v>1000000</c:v>
                </c:pt>
                <c:pt idx="681">
                  <c:v>1000000</c:v>
                </c:pt>
                <c:pt idx="682">
                  <c:v>1000000</c:v>
                </c:pt>
                <c:pt idx="683">
                  <c:v>1000000</c:v>
                </c:pt>
                <c:pt idx="684">
                  <c:v>1000000</c:v>
                </c:pt>
                <c:pt idx="685">
                  <c:v>1000000</c:v>
                </c:pt>
                <c:pt idx="686">
                  <c:v>1000000</c:v>
                </c:pt>
                <c:pt idx="687">
                  <c:v>1000000</c:v>
                </c:pt>
                <c:pt idx="688">
                  <c:v>1000000</c:v>
                </c:pt>
                <c:pt idx="689">
                  <c:v>1000000</c:v>
                </c:pt>
                <c:pt idx="690">
                  <c:v>1000000</c:v>
                </c:pt>
                <c:pt idx="691">
                  <c:v>1000000</c:v>
                </c:pt>
                <c:pt idx="692">
                  <c:v>1000000</c:v>
                </c:pt>
                <c:pt idx="693">
                  <c:v>1000000</c:v>
                </c:pt>
                <c:pt idx="694">
                  <c:v>1000000</c:v>
                </c:pt>
                <c:pt idx="695">
                  <c:v>1000000</c:v>
                </c:pt>
                <c:pt idx="696">
                  <c:v>1000000</c:v>
                </c:pt>
                <c:pt idx="697">
                  <c:v>1000000</c:v>
                </c:pt>
                <c:pt idx="698">
                  <c:v>1000000</c:v>
                </c:pt>
                <c:pt idx="699">
                  <c:v>1000000</c:v>
                </c:pt>
                <c:pt idx="700">
                  <c:v>1000000</c:v>
                </c:pt>
                <c:pt idx="701">
                  <c:v>1000000</c:v>
                </c:pt>
                <c:pt idx="702">
                  <c:v>1000000</c:v>
                </c:pt>
                <c:pt idx="703">
                  <c:v>1000000</c:v>
                </c:pt>
                <c:pt idx="704">
                  <c:v>1000000</c:v>
                </c:pt>
                <c:pt idx="705">
                  <c:v>1000000</c:v>
                </c:pt>
                <c:pt idx="706">
                  <c:v>1000000</c:v>
                </c:pt>
                <c:pt idx="707">
                  <c:v>1000000</c:v>
                </c:pt>
                <c:pt idx="708">
                  <c:v>1000000</c:v>
                </c:pt>
                <c:pt idx="709">
                  <c:v>1000000</c:v>
                </c:pt>
                <c:pt idx="710">
                  <c:v>1000000</c:v>
                </c:pt>
                <c:pt idx="711">
                  <c:v>1000000</c:v>
                </c:pt>
                <c:pt idx="712">
                  <c:v>1000000</c:v>
                </c:pt>
                <c:pt idx="713">
                  <c:v>1000000</c:v>
                </c:pt>
                <c:pt idx="714">
                  <c:v>1000000</c:v>
                </c:pt>
                <c:pt idx="715">
                  <c:v>1000000</c:v>
                </c:pt>
                <c:pt idx="716">
                  <c:v>1000000</c:v>
                </c:pt>
                <c:pt idx="717">
                  <c:v>1000000</c:v>
                </c:pt>
                <c:pt idx="718">
                  <c:v>1000000</c:v>
                </c:pt>
                <c:pt idx="719">
                  <c:v>1000000</c:v>
                </c:pt>
                <c:pt idx="720">
                  <c:v>1000000</c:v>
                </c:pt>
                <c:pt idx="721">
                  <c:v>1000000</c:v>
                </c:pt>
                <c:pt idx="722">
                  <c:v>1000000</c:v>
                </c:pt>
                <c:pt idx="723">
                  <c:v>1000000</c:v>
                </c:pt>
                <c:pt idx="724">
                  <c:v>1000000</c:v>
                </c:pt>
                <c:pt idx="725">
                  <c:v>1000000</c:v>
                </c:pt>
                <c:pt idx="726">
                  <c:v>1000000</c:v>
                </c:pt>
                <c:pt idx="727">
                  <c:v>1000000</c:v>
                </c:pt>
                <c:pt idx="728">
                  <c:v>1000000</c:v>
                </c:pt>
                <c:pt idx="729">
                  <c:v>1000000</c:v>
                </c:pt>
                <c:pt idx="730">
                  <c:v>1000000</c:v>
                </c:pt>
                <c:pt idx="731">
                  <c:v>1000000</c:v>
                </c:pt>
                <c:pt idx="732">
                  <c:v>1000000</c:v>
                </c:pt>
                <c:pt idx="733">
                  <c:v>1000000</c:v>
                </c:pt>
                <c:pt idx="734">
                  <c:v>1000000</c:v>
                </c:pt>
                <c:pt idx="735">
                  <c:v>1000000</c:v>
                </c:pt>
                <c:pt idx="736">
                  <c:v>1000000</c:v>
                </c:pt>
                <c:pt idx="737">
                  <c:v>1000000</c:v>
                </c:pt>
                <c:pt idx="738">
                  <c:v>1000000</c:v>
                </c:pt>
                <c:pt idx="739">
                  <c:v>1000000</c:v>
                </c:pt>
                <c:pt idx="740">
                  <c:v>1000000</c:v>
                </c:pt>
                <c:pt idx="741">
                  <c:v>1000000</c:v>
                </c:pt>
                <c:pt idx="742">
                  <c:v>1000000</c:v>
                </c:pt>
                <c:pt idx="743">
                  <c:v>1000000</c:v>
                </c:pt>
                <c:pt idx="744">
                  <c:v>1000000</c:v>
                </c:pt>
                <c:pt idx="745">
                  <c:v>1000000</c:v>
                </c:pt>
                <c:pt idx="746">
                  <c:v>1000000</c:v>
                </c:pt>
                <c:pt idx="747">
                  <c:v>1000000</c:v>
                </c:pt>
                <c:pt idx="748">
                  <c:v>1000000</c:v>
                </c:pt>
                <c:pt idx="749">
                  <c:v>1000000</c:v>
                </c:pt>
                <c:pt idx="750">
                  <c:v>1000000</c:v>
                </c:pt>
                <c:pt idx="751">
                  <c:v>1000000</c:v>
                </c:pt>
                <c:pt idx="752">
                  <c:v>1000000</c:v>
                </c:pt>
                <c:pt idx="753">
                  <c:v>1000000</c:v>
                </c:pt>
                <c:pt idx="754">
                  <c:v>1000000</c:v>
                </c:pt>
                <c:pt idx="755">
                  <c:v>1000000</c:v>
                </c:pt>
                <c:pt idx="756">
                  <c:v>1000000</c:v>
                </c:pt>
                <c:pt idx="757">
                  <c:v>1000000</c:v>
                </c:pt>
                <c:pt idx="758">
                  <c:v>1000000</c:v>
                </c:pt>
                <c:pt idx="759">
                  <c:v>1000000</c:v>
                </c:pt>
                <c:pt idx="760">
                  <c:v>1000000</c:v>
                </c:pt>
                <c:pt idx="761">
                  <c:v>1000000</c:v>
                </c:pt>
                <c:pt idx="762">
                  <c:v>1000000</c:v>
                </c:pt>
                <c:pt idx="763">
                  <c:v>1000000</c:v>
                </c:pt>
                <c:pt idx="764">
                  <c:v>1000000</c:v>
                </c:pt>
                <c:pt idx="765">
                  <c:v>1000000</c:v>
                </c:pt>
                <c:pt idx="766">
                  <c:v>1000000</c:v>
                </c:pt>
                <c:pt idx="767">
                  <c:v>1000000</c:v>
                </c:pt>
                <c:pt idx="768">
                  <c:v>1000000</c:v>
                </c:pt>
                <c:pt idx="769">
                  <c:v>1000000</c:v>
                </c:pt>
                <c:pt idx="770">
                  <c:v>1000000</c:v>
                </c:pt>
                <c:pt idx="771">
                  <c:v>1000000</c:v>
                </c:pt>
                <c:pt idx="772">
                  <c:v>1000000</c:v>
                </c:pt>
                <c:pt idx="773">
                  <c:v>1000000</c:v>
                </c:pt>
                <c:pt idx="774">
                  <c:v>1000000</c:v>
                </c:pt>
                <c:pt idx="775">
                  <c:v>1000000</c:v>
                </c:pt>
                <c:pt idx="776">
                  <c:v>1000000</c:v>
                </c:pt>
                <c:pt idx="777">
                  <c:v>1000000</c:v>
                </c:pt>
                <c:pt idx="778">
                  <c:v>1000000</c:v>
                </c:pt>
                <c:pt idx="779">
                  <c:v>1000000</c:v>
                </c:pt>
                <c:pt idx="780">
                  <c:v>1000000</c:v>
                </c:pt>
                <c:pt idx="781">
                  <c:v>1000000</c:v>
                </c:pt>
                <c:pt idx="782">
                  <c:v>1000000</c:v>
                </c:pt>
                <c:pt idx="783">
                  <c:v>1000000</c:v>
                </c:pt>
                <c:pt idx="784">
                  <c:v>1000000</c:v>
                </c:pt>
                <c:pt idx="785">
                  <c:v>1000000</c:v>
                </c:pt>
                <c:pt idx="786">
                  <c:v>1000000</c:v>
                </c:pt>
                <c:pt idx="787">
                  <c:v>1000000</c:v>
                </c:pt>
                <c:pt idx="788">
                  <c:v>1000000</c:v>
                </c:pt>
                <c:pt idx="789">
                  <c:v>1000000</c:v>
                </c:pt>
                <c:pt idx="790">
                  <c:v>1000000</c:v>
                </c:pt>
                <c:pt idx="791">
                  <c:v>1000000</c:v>
                </c:pt>
                <c:pt idx="792">
                  <c:v>1000000</c:v>
                </c:pt>
                <c:pt idx="793">
                  <c:v>1000000</c:v>
                </c:pt>
                <c:pt idx="794">
                  <c:v>1000000</c:v>
                </c:pt>
                <c:pt idx="795">
                  <c:v>1000000</c:v>
                </c:pt>
                <c:pt idx="796">
                  <c:v>1000000</c:v>
                </c:pt>
                <c:pt idx="797">
                  <c:v>1000000</c:v>
                </c:pt>
                <c:pt idx="798">
                  <c:v>1000000</c:v>
                </c:pt>
                <c:pt idx="799">
                  <c:v>1000000</c:v>
                </c:pt>
                <c:pt idx="800">
                  <c:v>1000000</c:v>
                </c:pt>
                <c:pt idx="801">
                  <c:v>1000000</c:v>
                </c:pt>
                <c:pt idx="802">
                  <c:v>1000000</c:v>
                </c:pt>
                <c:pt idx="803">
                  <c:v>1000000</c:v>
                </c:pt>
                <c:pt idx="804">
                  <c:v>1000000</c:v>
                </c:pt>
                <c:pt idx="805">
                  <c:v>1000000</c:v>
                </c:pt>
                <c:pt idx="806">
                  <c:v>1000000</c:v>
                </c:pt>
                <c:pt idx="807">
                  <c:v>500000</c:v>
                </c:pt>
                <c:pt idx="808">
                  <c:v>500000</c:v>
                </c:pt>
                <c:pt idx="809">
                  <c:v>2000000</c:v>
                </c:pt>
                <c:pt idx="810">
                  <c:v>2000000</c:v>
                </c:pt>
                <c:pt idx="811">
                  <c:v>2000000</c:v>
                </c:pt>
                <c:pt idx="812">
                  <c:v>2000000</c:v>
                </c:pt>
                <c:pt idx="813">
                  <c:v>2000000</c:v>
                </c:pt>
                <c:pt idx="814">
                  <c:v>2000000</c:v>
                </c:pt>
                <c:pt idx="815">
                  <c:v>2000000</c:v>
                </c:pt>
                <c:pt idx="816">
                  <c:v>2000000</c:v>
                </c:pt>
                <c:pt idx="817">
                  <c:v>2000000</c:v>
                </c:pt>
                <c:pt idx="818">
                  <c:v>2000000</c:v>
                </c:pt>
                <c:pt idx="819">
                  <c:v>2000000</c:v>
                </c:pt>
                <c:pt idx="820">
                  <c:v>2000000</c:v>
                </c:pt>
                <c:pt idx="821">
                  <c:v>2000000</c:v>
                </c:pt>
                <c:pt idx="822">
                  <c:v>2000000</c:v>
                </c:pt>
                <c:pt idx="823">
                  <c:v>2000000</c:v>
                </c:pt>
                <c:pt idx="824">
                  <c:v>2000000</c:v>
                </c:pt>
                <c:pt idx="825">
                  <c:v>2000000</c:v>
                </c:pt>
                <c:pt idx="826">
                  <c:v>2000000</c:v>
                </c:pt>
                <c:pt idx="827">
                  <c:v>2000000</c:v>
                </c:pt>
                <c:pt idx="828">
                  <c:v>2000000</c:v>
                </c:pt>
                <c:pt idx="829">
                  <c:v>2000000</c:v>
                </c:pt>
                <c:pt idx="830">
                  <c:v>2000000</c:v>
                </c:pt>
                <c:pt idx="831">
                  <c:v>2000000</c:v>
                </c:pt>
                <c:pt idx="832">
                  <c:v>2000000</c:v>
                </c:pt>
                <c:pt idx="833">
                  <c:v>2000000</c:v>
                </c:pt>
                <c:pt idx="834">
                  <c:v>2000000</c:v>
                </c:pt>
                <c:pt idx="835">
                  <c:v>2000000</c:v>
                </c:pt>
                <c:pt idx="836">
                  <c:v>2000000</c:v>
                </c:pt>
                <c:pt idx="837">
                  <c:v>2000000</c:v>
                </c:pt>
                <c:pt idx="838">
                  <c:v>2000000</c:v>
                </c:pt>
                <c:pt idx="839">
                  <c:v>2000000</c:v>
                </c:pt>
                <c:pt idx="840">
                  <c:v>2000000</c:v>
                </c:pt>
                <c:pt idx="841">
                  <c:v>2000000</c:v>
                </c:pt>
                <c:pt idx="842">
                  <c:v>2000000</c:v>
                </c:pt>
                <c:pt idx="843">
                  <c:v>2000000</c:v>
                </c:pt>
                <c:pt idx="844">
                  <c:v>2000000</c:v>
                </c:pt>
                <c:pt idx="845">
                  <c:v>2000000</c:v>
                </c:pt>
                <c:pt idx="846">
                  <c:v>2000000</c:v>
                </c:pt>
                <c:pt idx="847">
                  <c:v>2000000</c:v>
                </c:pt>
                <c:pt idx="848">
                  <c:v>2000000</c:v>
                </c:pt>
                <c:pt idx="849">
                  <c:v>2000000</c:v>
                </c:pt>
                <c:pt idx="850">
                  <c:v>2000000</c:v>
                </c:pt>
                <c:pt idx="851">
                  <c:v>2000000</c:v>
                </c:pt>
                <c:pt idx="852">
                  <c:v>2000000</c:v>
                </c:pt>
                <c:pt idx="853">
                  <c:v>2000000</c:v>
                </c:pt>
                <c:pt idx="854">
                  <c:v>2000000</c:v>
                </c:pt>
                <c:pt idx="855">
                  <c:v>2000000</c:v>
                </c:pt>
                <c:pt idx="856">
                  <c:v>2000000</c:v>
                </c:pt>
                <c:pt idx="857">
                  <c:v>2000000</c:v>
                </c:pt>
                <c:pt idx="858">
                  <c:v>2000000</c:v>
                </c:pt>
                <c:pt idx="859">
                  <c:v>2000000</c:v>
                </c:pt>
                <c:pt idx="860">
                  <c:v>2000000</c:v>
                </c:pt>
                <c:pt idx="861">
                  <c:v>2000000</c:v>
                </c:pt>
                <c:pt idx="862">
                  <c:v>2000000</c:v>
                </c:pt>
                <c:pt idx="863">
                  <c:v>2000000</c:v>
                </c:pt>
                <c:pt idx="864">
                  <c:v>2000000</c:v>
                </c:pt>
                <c:pt idx="865">
                  <c:v>2000000</c:v>
                </c:pt>
                <c:pt idx="866">
                  <c:v>2000000</c:v>
                </c:pt>
                <c:pt idx="867">
                  <c:v>2000000</c:v>
                </c:pt>
                <c:pt idx="868">
                  <c:v>2000000</c:v>
                </c:pt>
                <c:pt idx="869">
                  <c:v>2000000</c:v>
                </c:pt>
                <c:pt idx="870">
                  <c:v>2000000</c:v>
                </c:pt>
                <c:pt idx="871">
                  <c:v>2000000</c:v>
                </c:pt>
                <c:pt idx="872">
                  <c:v>2000000</c:v>
                </c:pt>
                <c:pt idx="873">
                  <c:v>2000000</c:v>
                </c:pt>
                <c:pt idx="874">
                  <c:v>2000000</c:v>
                </c:pt>
                <c:pt idx="875">
                  <c:v>2000000</c:v>
                </c:pt>
                <c:pt idx="876">
                  <c:v>2000000</c:v>
                </c:pt>
                <c:pt idx="877">
                  <c:v>2000000</c:v>
                </c:pt>
                <c:pt idx="878">
                  <c:v>2000000</c:v>
                </c:pt>
                <c:pt idx="879">
                  <c:v>2000000</c:v>
                </c:pt>
                <c:pt idx="880">
                  <c:v>2000000</c:v>
                </c:pt>
                <c:pt idx="881">
                  <c:v>2000000</c:v>
                </c:pt>
                <c:pt idx="882">
                  <c:v>2000000</c:v>
                </c:pt>
                <c:pt idx="883">
                  <c:v>2000000</c:v>
                </c:pt>
                <c:pt idx="884">
                  <c:v>2000000</c:v>
                </c:pt>
                <c:pt idx="885">
                  <c:v>2000000</c:v>
                </c:pt>
                <c:pt idx="886">
                  <c:v>2000000</c:v>
                </c:pt>
                <c:pt idx="887">
                  <c:v>2000000</c:v>
                </c:pt>
                <c:pt idx="888">
                  <c:v>2000000</c:v>
                </c:pt>
                <c:pt idx="889">
                  <c:v>2000000</c:v>
                </c:pt>
                <c:pt idx="890">
                  <c:v>2000000</c:v>
                </c:pt>
                <c:pt idx="891">
                  <c:v>2000000</c:v>
                </c:pt>
                <c:pt idx="892">
                  <c:v>2000000</c:v>
                </c:pt>
                <c:pt idx="893">
                  <c:v>2000000</c:v>
                </c:pt>
                <c:pt idx="894">
                  <c:v>2000000</c:v>
                </c:pt>
                <c:pt idx="895">
                  <c:v>2000000</c:v>
                </c:pt>
                <c:pt idx="896">
                  <c:v>2000000</c:v>
                </c:pt>
                <c:pt idx="897">
                  <c:v>2000000</c:v>
                </c:pt>
                <c:pt idx="898">
                  <c:v>2000000</c:v>
                </c:pt>
                <c:pt idx="899">
                  <c:v>2000000</c:v>
                </c:pt>
                <c:pt idx="900">
                  <c:v>2000000</c:v>
                </c:pt>
                <c:pt idx="901">
                  <c:v>2000000</c:v>
                </c:pt>
                <c:pt idx="902">
                  <c:v>2000000</c:v>
                </c:pt>
                <c:pt idx="903">
                  <c:v>2000000</c:v>
                </c:pt>
                <c:pt idx="904">
                  <c:v>2000000</c:v>
                </c:pt>
                <c:pt idx="905">
                  <c:v>2000000</c:v>
                </c:pt>
                <c:pt idx="906">
                  <c:v>2000000</c:v>
                </c:pt>
                <c:pt idx="907">
                  <c:v>2000000</c:v>
                </c:pt>
                <c:pt idx="908">
                  <c:v>2000000</c:v>
                </c:pt>
                <c:pt idx="909">
                  <c:v>2000000</c:v>
                </c:pt>
                <c:pt idx="910">
                  <c:v>2000000</c:v>
                </c:pt>
                <c:pt idx="911">
                  <c:v>2000000</c:v>
                </c:pt>
                <c:pt idx="912">
                  <c:v>2000000</c:v>
                </c:pt>
                <c:pt idx="913">
                  <c:v>2000000</c:v>
                </c:pt>
                <c:pt idx="914">
                  <c:v>2000000</c:v>
                </c:pt>
                <c:pt idx="915">
                  <c:v>2000000</c:v>
                </c:pt>
                <c:pt idx="916">
                  <c:v>2000000</c:v>
                </c:pt>
                <c:pt idx="917">
                  <c:v>200000</c:v>
                </c:pt>
                <c:pt idx="918">
                  <c:v>200000</c:v>
                </c:pt>
                <c:pt idx="919">
                  <c:v>200000</c:v>
                </c:pt>
                <c:pt idx="920">
                  <c:v>200000</c:v>
                </c:pt>
                <c:pt idx="921">
                  <c:v>200000</c:v>
                </c:pt>
                <c:pt idx="922">
                  <c:v>200000</c:v>
                </c:pt>
                <c:pt idx="923">
                  <c:v>200000</c:v>
                </c:pt>
                <c:pt idx="924">
                  <c:v>200000</c:v>
                </c:pt>
                <c:pt idx="925">
                  <c:v>200000</c:v>
                </c:pt>
                <c:pt idx="926">
                  <c:v>200000</c:v>
                </c:pt>
                <c:pt idx="927">
                  <c:v>200000</c:v>
                </c:pt>
                <c:pt idx="928">
                  <c:v>200000</c:v>
                </c:pt>
                <c:pt idx="929">
                  <c:v>200000</c:v>
                </c:pt>
                <c:pt idx="930">
                  <c:v>200000</c:v>
                </c:pt>
                <c:pt idx="931">
                  <c:v>200000</c:v>
                </c:pt>
                <c:pt idx="932">
                  <c:v>200000</c:v>
                </c:pt>
                <c:pt idx="933">
                  <c:v>200000</c:v>
                </c:pt>
                <c:pt idx="934">
                  <c:v>1000000</c:v>
                </c:pt>
                <c:pt idx="935">
                  <c:v>100000</c:v>
                </c:pt>
                <c:pt idx="936">
                  <c:v>100000</c:v>
                </c:pt>
                <c:pt idx="937">
                  <c:v>100000</c:v>
                </c:pt>
                <c:pt idx="938">
                  <c:v>100000</c:v>
                </c:pt>
                <c:pt idx="939">
                  <c:v>100000</c:v>
                </c:pt>
                <c:pt idx="940">
                  <c:v>100000</c:v>
                </c:pt>
                <c:pt idx="941">
                  <c:v>100000</c:v>
                </c:pt>
                <c:pt idx="942">
                  <c:v>100000</c:v>
                </c:pt>
                <c:pt idx="943">
                  <c:v>100000</c:v>
                </c:pt>
                <c:pt idx="944">
                  <c:v>100000</c:v>
                </c:pt>
                <c:pt idx="945">
                  <c:v>100000</c:v>
                </c:pt>
                <c:pt idx="946">
                  <c:v>100000</c:v>
                </c:pt>
                <c:pt idx="947">
                  <c:v>100000</c:v>
                </c:pt>
                <c:pt idx="948">
                  <c:v>100000</c:v>
                </c:pt>
                <c:pt idx="949">
                  <c:v>100000</c:v>
                </c:pt>
                <c:pt idx="950">
                  <c:v>100000</c:v>
                </c:pt>
                <c:pt idx="951">
                  <c:v>100000</c:v>
                </c:pt>
                <c:pt idx="952">
                  <c:v>100000</c:v>
                </c:pt>
                <c:pt idx="953">
                  <c:v>100000</c:v>
                </c:pt>
                <c:pt idx="954">
                  <c:v>100000</c:v>
                </c:pt>
                <c:pt idx="955">
                  <c:v>100000</c:v>
                </c:pt>
                <c:pt idx="956">
                  <c:v>100000</c:v>
                </c:pt>
                <c:pt idx="957">
                  <c:v>100000</c:v>
                </c:pt>
                <c:pt idx="958">
                  <c:v>100000</c:v>
                </c:pt>
                <c:pt idx="959">
                  <c:v>100000</c:v>
                </c:pt>
                <c:pt idx="960">
                  <c:v>100000</c:v>
                </c:pt>
                <c:pt idx="961">
                  <c:v>100000</c:v>
                </c:pt>
                <c:pt idx="962">
                  <c:v>100000</c:v>
                </c:pt>
                <c:pt idx="963">
                  <c:v>100000</c:v>
                </c:pt>
                <c:pt idx="964">
                  <c:v>100000</c:v>
                </c:pt>
                <c:pt idx="965">
                  <c:v>100000</c:v>
                </c:pt>
                <c:pt idx="966">
                  <c:v>100000</c:v>
                </c:pt>
                <c:pt idx="967">
                  <c:v>100000</c:v>
                </c:pt>
                <c:pt idx="968">
                  <c:v>100000</c:v>
                </c:pt>
                <c:pt idx="969">
                  <c:v>100000</c:v>
                </c:pt>
                <c:pt idx="970">
                  <c:v>100000</c:v>
                </c:pt>
                <c:pt idx="971">
                  <c:v>100000</c:v>
                </c:pt>
                <c:pt idx="972">
                  <c:v>100000</c:v>
                </c:pt>
                <c:pt idx="973">
                  <c:v>100000</c:v>
                </c:pt>
                <c:pt idx="974">
                  <c:v>100000</c:v>
                </c:pt>
                <c:pt idx="975">
                  <c:v>100000</c:v>
                </c:pt>
                <c:pt idx="976">
                  <c:v>100000</c:v>
                </c:pt>
                <c:pt idx="977">
                  <c:v>100000</c:v>
                </c:pt>
                <c:pt idx="978">
                  <c:v>100000</c:v>
                </c:pt>
                <c:pt idx="979">
                  <c:v>100000</c:v>
                </c:pt>
                <c:pt idx="980">
                  <c:v>100000</c:v>
                </c:pt>
                <c:pt idx="981">
                  <c:v>100000</c:v>
                </c:pt>
                <c:pt idx="982">
                  <c:v>100000</c:v>
                </c:pt>
                <c:pt idx="983">
                  <c:v>100000</c:v>
                </c:pt>
                <c:pt idx="984">
                  <c:v>100000</c:v>
                </c:pt>
                <c:pt idx="985">
                  <c:v>100000</c:v>
                </c:pt>
                <c:pt idx="986">
                  <c:v>100000</c:v>
                </c:pt>
                <c:pt idx="987">
                  <c:v>100000</c:v>
                </c:pt>
                <c:pt idx="988">
                  <c:v>100000</c:v>
                </c:pt>
                <c:pt idx="989">
                  <c:v>100000</c:v>
                </c:pt>
                <c:pt idx="990">
                  <c:v>100000</c:v>
                </c:pt>
                <c:pt idx="991">
                  <c:v>100000</c:v>
                </c:pt>
                <c:pt idx="992">
                  <c:v>100000</c:v>
                </c:pt>
                <c:pt idx="993">
                  <c:v>100000</c:v>
                </c:pt>
                <c:pt idx="994">
                  <c:v>100000</c:v>
                </c:pt>
                <c:pt idx="995">
                  <c:v>100000</c:v>
                </c:pt>
                <c:pt idx="996">
                  <c:v>100000</c:v>
                </c:pt>
                <c:pt idx="997">
                  <c:v>100000</c:v>
                </c:pt>
                <c:pt idx="998">
                  <c:v>100000</c:v>
                </c:pt>
                <c:pt idx="999">
                  <c:v>100000</c:v>
                </c:pt>
                <c:pt idx="1000">
                  <c:v>100000</c:v>
                </c:pt>
                <c:pt idx="1001">
                  <c:v>100000</c:v>
                </c:pt>
                <c:pt idx="1002">
                  <c:v>100000</c:v>
                </c:pt>
                <c:pt idx="1003">
                  <c:v>100000</c:v>
                </c:pt>
                <c:pt idx="1004">
                  <c:v>100000</c:v>
                </c:pt>
                <c:pt idx="1005">
                  <c:v>100000</c:v>
                </c:pt>
                <c:pt idx="1006">
                  <c:v>100000</c:v>
                </c:pt>
                <c:pt idx="1007">
                  <c:v>100000</c:v>
                </c:pt>
                <c:pt idx="1008">
                  <c:v>100000</c:v>
                </c:pt>
                <c:pt idx="1009">
                  <c:v>100000</c:v>
                </c:pt>
                <c:pt idx="1010">
                  <c:v>100000</c:v>
                </c:pt>
                <c:pt idx="1011">
                  <c:v>100000</c:v>
                </c:pt>
                <c:pt idx="1012">
                  <c:v>100000</c:v>
                </c:pt>
                <c:pt idx="1013">
                  <c:v>100000</c:v>
                </c:pt>
                <c:pt idx="1014">
                  <c:v>100000</c:v>
                </c:pt>
                <c:pt idx="1015">
                  <c:v>100000</c:v>
                </c:pt>
                <c:pt idx="1016">
                  <c:v>100000</c:v>
                </c:pt>
                <c:pt idx="1017">
                  <c:v>100000</c:v>
                </c:pt>
                <c:pt idx="1018">
                  <c:v>100000</c:v>
                </c:pt>
                <c:pt idx="1019">
                  <c:v>100000</c:v>
                </c:pt>
                <c:pt idx="1020">
                  <c:v>100000</c:v>
                </c:pt>
                <c:pt idx="1021">
                  <c:v>100000</c:v>
                </c:pt>
                <c:pt idx="1022">
                  <c:v>100000</c:v>
                </c:pt>
                <c:pt idx="1023">
                  <c:v>100000</c:v>
                </c:pt>
                <c:pt idx="1024">
                  <c:v>100000</c:v>
                </c:pt>
                <c:pt idx="1025">
                  <c:v>100000</c:v>
                </c:pt>
                <c:pt idx="1026">
                  <c:v>100000</c:v>
                </c:pt>
                <c:pt idx="1027">
                  <c:v>100000</c:v>
                </c:pt>
                <c:pt idx="1028">
                  <c:v>100000</c:v>
                </c:pt>
                <c:pt idx="1029">
                  <c:v>100000</c:v>
                </c:pt>
                <c:pt idx="1030">
                  <c:v>100000</c:v>
                </c:pt>
                <c:pt idx="1031">
                  <c:v>100000</c:v>
                </c:pt>
                <c:pt idx="1032">
                  <c:v>100000</c:v>
                </c:pt>
                <c:pt idx="1033">
                  <c:v>100000</c:v>
                </c:pt>
                <c:pt idx="1034">
                  <c:v>100000</c:v>
                </c:pt>
                <c:pt idx="1035">
                  <c:v>100000</c:v>
                </c:pt>
                <c:pt idx="1036">
                  <c:v>100000</c:v>
                </c:pt>
                <c:pt idx="1037">
                  <c:v>100000</c:v>
                </c:pt>
                <c:pt idx="1038">
                  <c:v>100000</c:v>
                </c:pt>
                <c:pt idx="1039">
                  <c:v>100000</c:v>
                </c:pt>
                <c:pt idx="1040">
                  <c:v>100000</c:v>
                </c:pt>
                <c:pt idx="1041">
                  <c:v>100000</c:v>
                </c:pt>
                <c:pt idx="1042">
                  <c:v>100000</c:v>
                </c:pt>
                <c:pt idx="1043">
                  <c:v>100000</c:v>
                </c:pt>
                <c:pt idx="1044">
                  <c:v>100000</c:v>
                </c:pt>
                <c:pt idx="1045">
                  <c:v>100000</c:v>
                </c:pt>
                <c:pt idx="1046">
                  <c:v>100000</c:v>
                </c:pt>
                <c:pt idx="1047">
                  <c:v>100000</c:v>
                </c:pt>
                <c:pt idx="1048">
                  <c:v>100000</c:v>
                </c:pt>
                <c:pt idx="1049">
                  <c:v>100000</c:v>
                </c:pt>
                <c:pt idx="1050">
                  <c:v>100000</c:v>
                </c:pt>
                <c:pt idx="1051">
                  <c:v>100000</c:v>
                </c:pt>
                <c:pt idx="1052">
                  <c:v>100000</c:v>
                </c:pt>
                <c:pt idx="1053">
                  <c:v>100000</c:v>
                </c:pt>
                <c:pt idx="1054">
                  <c:v>100000</c:v>
                </c:pt>
                <c:pt idx="1055">
                  <c:v>100000</c:v>
                </c:pt>
                <c:pt idx="1056">
                  <c:v>100000</c:v>
                </c:pt>
                <c:pt idx="1057">
                  <c:v>100000</c:v>
                </c:pt>
                <c:pt idx="1058">
                  <c:v>100000</c:v>
                </c:pt>
                <c:pt idx="1059">
                  <c:v>100000</c:v>
                </c:pt>
                <c:pt idx="1060">
                  <c:v>100000</c:v>
                </c:pt>
                <c:pt idx="1061">
                  <c:v>100000</c:v>
                </c:pt>
                <c:pt idx="1062">
                  <c:v>100000</c:v>
                </c:pt>
                <c:pt idx="1063">
                  <c:v>100000</c:v>
                </c:pt>
                <c:pt idx="1064">
                  <c:v>100000</c:v>
                </c:pt>
                <c:pt idx="1065">
                  <c:v>100000</c:v>
                </c:pt>
                <c:pt idx="1066">
                  <c:v>100000</c:v>
                </c:pt>
                <c:pt idx="1067">
                  <c:v>100000</c:v>
                </c:pt>
                <c:pt idx="1068">
                  <c:v>100000</c:v>
                </c:pt>
                <c:pt idx="1069">
                  <c:v>100000</c:v>
                </c:pt>
                <c:pt idx="1070">
                  <c:v>100000</c:v>
                </c:pt>
                <c:pt idx="1071">
                  <c:v>100000</c:v>
                </c:pt>
                <c:pt idx="1072">
                  <c:v>100000</c:v>
                </c:pt>
                <c:pt idx="1073">
                  <c:v>100000</c:v>
                </c:pt>
                <c:pt idx="1074">
                  <c:v>100000</c:v>
                </c:pt>
                <c:pt idx="1075">
                  <c:v>100000</c:v>
                </c:pt>
                <c:pt idx="1076">
                  <c:v>100000</c:v>
                </c:pt>
                <c:pt idx="1077">
                  <c:v>100000</c:v>
                </c:pt>
                <c:pt idx="1078">
                  <c:v>100000</c:v>
                </c:pt>
                <c:pt idx="1079">
                  <c:v>100000</c:v>
                </c:pt>
                <c:pt idx="1080">
                  <c:v>100000</c:v>
                </c:pt>
                <c:pt idx="1081">
                  <c:v>100000</c:v>
                </c:pt>
                <c:pt idx="1082">
                  <c:v>100000</c:v>
                </c:pt>
                <c:pt idx="1083">
                  <c:v>100000</c:v>
                </c:pt>
                <c:pt idx="1084">
                  <c:v>100000</c:v>
                </c:pt>
                <c:pt idx="1085">
                  <c:v>100000</c:v>
                </c:pt>
                <c:pt idx="1086">
                  <c:v>400000</c:v>
                </c:pt>
                <c:pt idx="1087">
                  <c:v>400000</c:v>
                </c:pt>
                <c:pt idx="1088">
                  <c:v>400000</c:v>
                </c:pt>
                <c:pt idx="1089">
                  <c:v>400000</c:v>
                </c:pt>
                <c:pt idx="1090">
                  <c:v>400000</c:v>
                </c:pt>
                <c:pt idx="1091">
                  <c:v>400000</c:v>
                </c:pt>
                <c:pt idx="1092">
                  <c:v>400000</c:v>
                </c:pt>
                <c:pt idx="1093">
                  <c:v>400000</c:v>
                </c:pt>
                <c:pt idx="1094">
                  <c:v>400000</c:v>
                </c:pt>
                <c:pt idx="1095">
                  <c:v>400000</c:v>
                </c:pt>
                <c:pt idx="1096">
                  <c:v>400000</c:v>
                </c:pt>
                <c:pt idx="1097">
                  <c:v>400000</c:v>
                </c:pt>
                <c:pt idx="1098">
                  <c:v>400000</c:v>
                </c:pt>
                <c:pt idx="1099">
                  <c:v>400000</c:v>
                </c:pt>
                <c:pt idx="1100">
                  <c:v>400000</c:v>
                </c:pt>
                <c:pt idx="1101">
                  <c:v>400000</c:v>
                </c:pt>
                <c:pt idx="1102">
                  <c:v>400000</c:v>
                </c:pt>
                <c:pt idx="1103">
                  <c:v>400000</c:v>
                </c:pt>
                <c:pt idx="1104">
                  <c:v>400000</c:v>
                </c:pt>
                <c:pt idx="1105">
                  <c:v>400000</c:v>
                </c:pt>
                <c:pt idx="1106">
                  <c:v>400000</c:v>
                </c:pt>
                <c:pt idx="1107">
                  <c:v>400000</c:v>
                </c:pt>
                <c:pt idx="1108">
                  <c:v>400000</c:v>
                </c:pt>
                <c:pt idx="1109">
                  <c:v>400000</c:v>
                </c:pt>
                <c:pt idx="1110">
                  <c:v>400000</c:v>
                </c:pt>
                <c:pt idx="1111">
                  <c:v>400000</c:v>
                </c:pt>
                <c:pt idx="1112">
                  <c:v>400000</c:v>
                </c:pt>
                <c:pt idx="1113">
                  <c:v>400000</c:v>
                </c:pt>
                <c:pt idx="1114">
                  <c:v>400000</c:v>
                </c:pt>
                <c:pt idx="1115">
                  <c:v>400000</c:v>
                </c:pt>
                <c:pt idx="1116">
                  <c:v>400000</c:v>
                </c:pt>
                <c:pt idx="1117">
                  <c:v>400000</c:v>
                </c:pt>
                <c:pt idx="1118">
                  <c:v>400000</c:v>
                </c:pt>
                <c:pt idx="1119">
                  <c:v>400000</c:v>
                </c:pt>
                <c:pt idx="1120">
                  <c:v>400000</c:v>
                </c:pt>
                <c:pt idx="1121">
                  <c:v>400000</c:v>
                </c:pt>
                <c:pt idx="1122">
                  <c:v>400000</c:v>
                </c:pt>
                <c:pt idx="1123">
                  <c:v>400000</c:v>
                </c:pt>
                <c:pt idx="1124">
                  <c:v>400000</c:v>
                </c:pt>
                <c:pt idx="1125">
                  <c:v>400000</c:v>
                </c:pt>
                <c:pt idx="1126">
                  <c:v>400000</c:v>
                </c:pt>
                <c:pt idx="1127">
                  <c:v>400000</c:v>
                </c:pt>
                <c:pt idx="1128">
                  <c:v>400000</c:v>
                </c:pt>
                <c:pt idx="1129">
                  <c:v>400000</c:v>
                </c:pt>
                <c:pt idx="1130">
                  <c:v>400000</c:v>
                </c:pt>
                <c:pt idx="1131">
                  <c:v>400000</c:v>
                </c:pt>
                <c:pt idx="1132">
                  <c:v>400000</c:v>
                </c:pt>
                <c:pt idx="1133">
                  <c:v>400000</c:v>
                </c:pt>
                <c:pt idx="1134">
                  <c:v>400000</c:v>
                </c:pt>
                <c:pt idx="1135">
                  <c:v>400000</c:v>
                </c:pt>
                <c:pt idx="1136">
                  <c:v>400000</c:v>
                </c:pt>
                <c:pt idx="1137">
                  <c:v>400000</c:v>
                </c:pt>
                <c:pt idx="1138">
                  <c:v>400000</c:v>
                </c:pt>
                <c:pt idx="1139">
                  <c:v>400000</c:v>
                </c:pt>
                <c:pt idx="1140">
                  <c:v>400000</c:v>
                </c:pt>
                <c:pt idx="1141">
                  <c:v>400000</c:v>
                </c:pt>
                <c:pt idx="1142">
                  <c:v>400000</c:v>
                </c:pt>
                <c:pt idx="1143">
                  <c:v>400000</c:v>
                </c:pt>
                <c:pt idx="1144">
                  <c:v>400000</c:v>
                </c:pt>
                <c:pt idx="1145">
                  <c:v>400000</c:v>
                </c:pt>
                <c:pt idx="1146">
                  <c:v>400000</c:v>
                </c:pt>
                <c:pt idx="1147">
                  <c:v>400000</c:v>
                </c:pt>
                <c:pt idx="1148">
                  <c:v>400000</c:v>
                </c:pt>
                <c:pt idx="1149">
                  <c:v>400000</c:v>
                </c:pt>
                <c:pt idx="1150">
                  <c:v>400000</c:v>
                </c:pt>
                <c:pt idx="1151">
                  <c:v>400000</c:v>
                </c:pt>
                <c:pt idx="1152">
                  <c:v>400000</c:v>
                </c:pt>
                <c:pt idx="1153">
                  <c:v>400000</c:v>
                </c:pt>
                <c:pt idx="1154">
                  <c:v>400000</c:v>
                </c:pt>
                <c:pt idx="1155">
                  <c:v>400000</c:v>
                </c:pt>
                <c:pt idx="1156">
                  <c:v>400000</c:v>
                </c:pt>
                <c:pt idx="1157">
                  <c:v>400000</c:v>
                </c:pt>
                <c:pt idx="1158">
                  <c:v>400000</c:v>
                </c:pt>
                <c:pt idx="1159">
                  <c:v>400000</c:v>
                </c:pt>
                <c:pt idx="1160">
                  <c:v>400000</c:v>
                </c:pt>
                <c:pt idx="1161">
                  <c:v>400000</c:v>
                </c:pt>
                <c:pt idx="1162">
                  <c:v>400000</c:v>
                </c:pt>
                <c:pt idx="1163">
                  <c:v>400000</c:v>
                </c:pt>
                <c:pt idx="1164">
                  <c:v>400000</c:v>
                </c:pt>
                <c:pt idx="1165">
                  <c:v>400000</c:v>
                </c:pt>
                <c:pt idx="1166">
                  <c:v>400000</c:v>
                </c:pt>
                <c:pt idx="1167">
                  <c:v>400000</c:v>
                </c:pt>
                <c:pt idx="1168">
                  <c:v>400000</c:v>
                </c:pt>
                <c:pt idx="1169">
                  <c:v>400000</c:v>
                </c:pt>
                <c:pt idx="1170">
                  <c:v>400000</c:v>
                </c:pt>
                <c:pt idx="1171">
                  <c:v>400000</c:v>
                </c:pt>
                <c:pt idx="1172">
                  <c:v>400000</c:v>
                </c:pt>
                <c:pt idx="1173">
                  <c:v>400000</c:v>
                </c:pt>
                <c:pt idx="1174">
                  <c:v>400000</c:v>
                </c:pt>
                <c:pt idx="1175">
                  <c:v>400000</c:v>
                </c:pt>
                <c:pt idx="1176">
                  <c:v>400000</c:v>
                </c:pt>
                <c:pt idx="1177">
                  <c:v>400000</c:v>
                </c:pt>
                <c:pt idx="1178">
                  <c:v>400000</c:v>
                </c:pt>
                <c:pt idx="1179">
                  <c:v>400000</c:v>
                </c:pt>
                <c:pt idx="1180">
                  <c:v>400000</c:v>
                </c:pt>
                <c:pt idx="1181">
                  <c:v>400000</c:v>
                </c:pt>
                <c:pt idx="1182">
                  <c:v>400000</c:v>
                </c:pt>
                <c:pt idx="1183">
                  <c:v>400000</c:v>
                </c:pt>
                <c:pt idx="1184">
                  <c:v>400000</c:v>
                </c:pt>
                <c:pt idx="1185">
                  <c:v>400000</c:v>
                </c:pt>
                <c:pt idx="1186">
                  <c:v>400000</c:v>
                </c:pt>
                <c:pt idx="1187">
                  <c:v>400000</c:v>
                </c:pt>
                <c:pt idx="1188">
                  <c:v>400000</c:v>
                </c:pt>
                <c:pt idx="1189">
                  <c:v>400000</c:v>
                </c:pt>
                <c:pt idx="1190">
                  <c:v>400000</c:v>
                </c:pt>
                <c:pt idx="1191">
                  <c:v>400000</c:v>
                </c:pt>
                <c:pt idx="1192">
                  <c:v>400000</c:v>
                </c:pt>
                <c:pt idx="1193">
                  <c:v>400000</c:v>
                </c:pt>
                <c:pt idx="1194">
                  <c:v>400000</c:v>
                </c:pt>
                <c:pt idx="1195">
                  <c:v>400000</c:v>
                </c:pt>
                <c:pt idx="1196">
                  <c:v>400000</c:v>
                </c:pt>
                <c:pt idx="1197">
                  <c:v>400000</c:v>
                </c:pt>
                <c:pt idx="1198">
                  <c:v>400000</c:v>
                </c:pt>
                <c:pt idx="1199">
                  <c:v>400000</c:v>
                </c:pt>
                <c:pt idx="1200">
                  <c:v>400000</c:v>
                </c:pt>
                <c:pt idx="1201">
                  <c:v>400000</c:v>
                </c:pt>
                <c:pt idx="1202">
                  <c:v>400000</c:v>
                </c:pt>
                <c:pt idx="1203">
                  <c:v>400000</c:v>
                </c:pt>
                <c:pt idx="1204">
                  <c:v>400000</c:v>
                </c:pt>
                <c:pt idx="1205">
                  <c:v>400000</c:v>
                </c:pt>
                <c:pt idx="1206">
                  <c:v>400000</c:v>
                </c:pt>
                <c:pt idx="1207">
                  <c:v>400000</c:v>
                </c:pt>
                <c:pt idx="1208">
                  <c:v>400000</c:v>
                </c:pt>
                <c:pt idx="1209">
                  <c:v>400000</c:v>
                </c:pt>
                <c:pt idx="1210">
                  <c:v>400000</c:v>
                </c:pt>
                <c:pt idx="1211">
                  <c:v>400000</c:v>
                </c:pt>
                <c:pt idx="1212">
                  <c:v>400000</c:v>
                </c:pt>
                <c:pt idx="1213">
                  <c:v>400000</c:v>
                </c:pt>
                <c:pt idx="1214">
                  <c:v>400000</c:v>
                </c:pt>
                <c:pt idx="1215">
                  <c:v>400000</c:v>
                </c:pt>
                <c:pt idx="1216">
                  <c:v>400000</c:v>
                </c:pt>
                <c:pt idx="1217">
                  <c:v>400000</c:v>
                </c:pt>
                <c:pt idx="1218">
                  <c:v>400000</c:v>
                </c:pt>
                <c:pt idx="1219">
                  <c:v>400000</c:v>
                </c:pt>
                <c:pt idx="1220">
                  <c:v>400000</c:v>
                </c:pt>
                <c:pt idx="1221">
                  <c:v>400000</c:v>
                </c:pt>
                <c:pt idx="1222">
                  <c:v>400000</c:v>
                </c:pt>
                <c:pt idx="1223">
                  <c:v>400000</c:v>
                </c:pt>
                <c:pt idx="1224">
                  <c:v>400000</c:v>
                </c:pt>
                <c:pt idx="1225">
                  <c:v>400000</c:v>
                </c:pt>
                <c:pt idx="1226">
                  <c:v>400000</c:v>
                </c:pt>
                <c:pt idx="1227">
                  <c:v>400000</c:v>
                </c:pt>
                <c:pt idx="1228">
                  <c:v>400000</c:v>
                </c:pt>
                <c:pt idx="1229">
                  <c:v>400000</c:v>
                </c:pt>
                <c:pt idx="1230">
                  <c:v>400000</c:v>
                </c:pt>
                <c:pt idx="1231">
                  <c:v>400000</c:v>
                </c:pt>
                <c:pt idx="1232">
                  <c:v>1000000</c:v>
                </c:pt>
                <c:pt idx="1233">
                  <c:v>1000000</c:v>
                </c:pt>
                <c:pt idx="1234">
                  <c:v>1000000</c:v>
                </c:pt>
                <c:pt idx="1235">
                  <c:v>1000000</c:v>
                </c:pt>
                <c:pt idx="1236">
                  <c:v>1000000</c:v>
                </c:pt>
                <c:pt idx="1237">
                  <c:v>1000000</c:v>
                </c:pt>
                <c:pt idx="1238">
                  <c:v>1000000</c:v>
                </c:pt>
                <c:pt idx="1239">
                  <c:v>1000000</c:v>
                </c:pt>
                <c:pt idx="1240">
                  <c:v>1000000</c:v>
                </c:pt>
                <c:pt idx="1241">
                  <c:v>150000</c:v>
                </c:pt>
                <c:pt idx="1242">
                  <c:v>150000</c:v>
                </c:pt>
                <c:pt idx="1243">
                  <c:v>100000</c:v>
                </c:pt>
                <c:pt idx="1244">
                  <c:v>1000000</c:v>
                </c:pt>
                <c:pt idx="1245">
                  <c:v>1000000</c:v>
                </c:pt>
                <c:pt idx="1246">
                  <c:v>1000000</c:v>
                </c:pt>
                <c:pt idx="1247">
                  <c:v>1000000</c:v>
                </c:pt>
                <c:pt idx="1248">
                  <c:v>1000000</c:v>
                </c:pt>
                <c:pt idx="1249">
                  <c:v>1000000</c:v>
                </c:pt>
                <c:pt idx="1250">
                  <c:v>1000000</c:v>
                </c:pt>
                <c:pt idx="1251">
                  <c:v>1000000</c:v>
                </c:pt>
                <c:pt idx="1252">
                  <c:v>1000000</c:v>
                </c:pt>
                <c:pt idx="1253">
                  <c:v>1000000</c:v>
                </c:pt>
                <c:pt idx="1254">
                  <c:v>1000000</c:v>
                </c:pt>
                <c:pt idx="1255">
                  <c:v>1000000</c:v>
                </c:pt>
                <c:pt idx="1256">
                  <c:v>1000000</c:v>
                </c:pt>
                <c:pt idx="1257">
                  <c:v>1000000</c:v>
                </c:pt>
                <c:pt idx="1258">
                  <c:v>1000000</c:v>
                </c:pt>
                <c:pt idx="1259">
                  <c:v>1000000</c:v>
                </c:pt>
                <c:pt idx="1260">
                  <c:v>1000000</c:v>
                </c:pt>
                <c:pt idx="1261">
                  <c:v>1000000</c:v>
                </c:pt>
                <c:pt idx="1262">
                  <c:v>1000000</c:v>
                </c:pt>
                <c:pt idx="1263">
                  <c:v>1000000</c:v>
                </c:pt>
                <c:pt idx="1264">
                  <c:v>1000000</c:v>
                </c:pt>
                <c:pt idx="1265">
                  <c:v>1000000</c:v>
                </c:pt>
                <c:pt idx="1266">
                  <c:v>1000000</c:v>
                </c:pt>
                <c:pt idx="1267">
                  <c:v>1000000</c:v>
                </c:pt>
                <c:pt idx="1268">
                  <c:v>1000000</c:v>
                </c:pt>
                <c:pt idx="1269">
                  <c:v>1000000</c:v>
                </c:pt>
                <c:pt idx="1270">
                  <c:v>1000000</c:v>
                </c:pt>
                <c:pt idx="1271">
                  <c:v>1000000</c:v>
                </c:pt>
                <c:pt idx="1272">
                  <c:v>1000000</c:v>
                </c:pt>
                <c:pt idx="1273">
                  <c:v>1000000</c:v>
                </c:pt>
                <c:pt idx="1274">
                  <c:v>1000000</c:v>
                </c:pt>
                <c:pt idx="1275">
                  <c:v>1000000</c:v>
                </c:pt>
                <c:pt idx="1276">
                  <c:v>1000000</c:v>
                </c:pt>
                <c:pt idx="1277">
                  <c:v>1000000</c:v>
                </c:pt>
                <c:pt idx="1278">
                  <c:v>1000000</c:v>
                </c:pt>
                <c:pt idx="1279">
                  <c:v>1000000</c:v>
                </c:pt>
                <c:pt idx="1280">
                  <c:v>1000000</c:v>
                </c:pt>
                <c:pt idx="1281">
                  <c:v>1000000</c:v>
                </c:pt>
                <c:pt idx="1282">
                  <c:v>1000000</c:v>
                </c:pt>
                <c:pt idx="1283">
                  <c:v>1000000</c:v>
                </c:pt>
                <c:pt idx="1284">
                  <c:v>1000000</c:v>
                </c:pt>
                <c:pt idx="1285">
                  <c:v>1000000</c:v>
                </c:pt>
                <c:pt idx="1286">
                  <c:v>1000000</c:v>
                </c:pt>
                <c:pt idx="1287">
                  <c:v>1000000</c:v>
                </c:pt>
                <c:pt idx="1288">
                  <c:v>1000000</c:v>
                </c:pt>
                <c:pt idx="1289">
                  <c:v>1000000</c:v>
                </c:pt>
                <c:pt idx="1290">
                  <c:v>1000000</c:v>
                </c:pt>
                <c:pt idx="1291">
                  <c:v>1000000</c:v>
                </c:pt>
                <c:pt idx="1292">
                  <c:v>1000000</c:v>
                </c:pt>
                <c:pt idx="1293">
                  <c:v>1000000</c:v>
                </c:pt>
                <c:pt idx="1294">
                  <c:v>1000000</c:v>
                </c:pt>
                <c:pt idx="1295">
                  <c:v>1000000</c:v>
                </c:pt>
                <c:pt idx="1296">
                  <c:v>1000000</c:v>
                </c:pt>
                <c:pt idx="1297">
                  <c:v>1000000</c:v>
                </c:pt>
                <c:pt idx="1298">
                  <c:v>1000000</c:v>
                </c:pt>
                <c:pt idx="1299">
                  <c:v>1000000</c:v>
                </c:pt>
                <c:pt idx="1300">
                  <c:v>1000000</c:v>
                </c:pt>
                <c:pt idx="1301">
                  <c:v>1000000</c:v>
                </c:pt>
                <c:pt idx="1302">
                  <c:v>1000000</c:v>
                </c:pt>
                <c:pt idx="1303">
                  <c:v>1000000</c:v>
                </c:pt>
                <c:pt idx="1304">
                  <c:v>1000000</c:v>
                </c:pt>
                <c:pt idx="1305">
                  <c:v>1000000</c:v>
                </c:pt>
                <c:pt idx="1306">
                  <c:v>1000000</c:v>
                </c:pt>
                <c:pt idx="1307">
                  <c:v>1000000</c:v>
                </c:pt>
                <c:pt idx="1308">
                  <c:v>1000000</c:v>
                </c:pt>
                <c:pt idx="1309">
                  <c:v>1000000</c:v>
                </c:pt>
                <c:pt idx="1310">
                  <c:v>1000000</c:v>
                </c:pt>
                <c:pt idx="1311">
                  <c:v>1000000</c:v>
                </c:pt>
                <c:pt idx="1312">
                  <c:v>1000000</c:v>
                </c:pt>
                <c:pt idx="1313">
                  <c:v>1000000</c:v>
                </c:pt>
                <c:pt idx="1314">
                  <c:v>1000000</c:v>
                </c:pt>
                <c:pt idx="1315">
                  <c:v>1000000</c:v>
                </c:pt>
                <c:pt idx="1316">
                  <c:v>1000000</c:v>
                </c:pt>
                <c:pt idx="1317">
                  <c:v>1000000</c:v>
                </c:pt>
                <c:pt idx="1318">
                  <c:v>1000000</c:v>
                </c:pt>
                <c:pt idx="1319">
                  <c:v>1000000</c:v>
                </c:pt>
                <c:pt idx="1320">
                  <c:v>1000000</c:v>
                </c:pt>
                <c:pt idx="1321">
                  <c:v>1000000</c:v>
                </c:pt>
                <c:pt idx="1322">
                  <c:v>1000000</c:v>
                </c:pt>
                <c:pt idx="1323">
                  <c:v>500000</c:v>
                </c:pt>
                <c:pt idx="1324">
                  <c:v>500000</c:v>
                </c:pt>
                <c:pt idx="1325">
                  <c:v>2000000</c:v>
                </c:pt>
                <c:pt idx="1326">
                  <c:v>1000000</c:v>
                </c:pt>
                <c:pt idx="1327">
                  <c:v>1000000</c:v>
                </c:pt>
                <c:pt idx="1328">
                  <c:v>1000000</c:v>
                </c:pt>
                <c:pt idx="1329">
                  <c:v>1000000</c:v>
                </c:pt>
                <c:pt idx="1330">
                  <c:v>1000000</c:v>
                </c:pt>
                <c:pt idx="1331">
                  <c:v>1000000</c:v>
                </c:pt>
                <c:pt idx="1332">
                  <c:v>4137500</c:v>
                </c:pt>
                <c:pt idx="1333">
                  <c:v>4137500</c:v>
                </c:pt>
                <c:pt idx="1334">
                  <c:v>4137500</c:v>
                </c:pt>
                <c:pt idx="1335">
                  <c:v>4137500</c:v>
                </c:pt>
                <c:pt idx="1336">
                  <c:v>4137500</c:v>
                </c:pt>
                <c:pt idx="1337">
                  <c:v>4137500</c:v>
                </c:pt>
                <c:pt idx="1338">
                  <c:v>4137500</c:v>
                </c:pt>
                <c:pt idx="1339">
                  <c:v>4137500</c:v>
                </c:pt>
                <c:pt idx="1340">
                  <c:v>4137500</c:v>
                </c:pt>
                <c:pt idx="1341">
                  <c:v>4137500</c:v>
                </c:pt>
                <c:pt idx="1342">
                  <c:v>4137500</c:v>
                </c:pt>
                <c:pt idx="1343">
                  <c:v>4137500</c:v>
                </c:pt>
                <c:pt idx="1344">
                  <c:v>4137500</c:v>
                </c:pt>
                <c:pt idx="1345">
                  <c:v>4137500</c:v>
                </c:pt>
                <c:pt idx="1346">
                  <c:v>4137500</c:v>
                </c:pt>
                <c:pt idx="1347">
                  <c:v>4137500</c:v>
                </c:pt>
                <c:pt idx="1348">
                  <c:v>4137500</c:v>
                </c:pt>
                <c:pt idx="1349">
                  <c:v>4137500</c:v>
                </c:pt>
                <c:pt idx="1350">
                  <c:v>4137500</c:v>
                </c:pt>
                <c:pt idx="1351">
                  <c:v>4137500</c:v>
                </c:pt>
                <c:pt idx="1352">
                  <c:v>4137500</c:v>
                </c:pt>
                <c:pt idx="1353">
                  <c:v>4137500</c:v>
                </c:pt>
                <c:pt idx="1354">
                  <c:v>4137500</c:v>
                </c:pt>
                <c:pt idx="1355">
                  <c:v>4137500</c:v>
                </c:pt>
                <c:pt idx="1356">
                  <c:v>4137500</c:v>
                </c:pt>
                <c:pt idx="1357">
                  <c:v>4137500</c:v>
                </c:pt>
                <c:pt idx="1358">
                  <c:v>4137500</c:v>
                </c:pt>
                <c:pt idx="1359">
                  <c:v>4137500</c:v>
                </c:pt>
                <c:pt idx="1360">
                  <c:v>4137500</c:v>
                </c:pt>
                <c:pt idx="1361">
                  <c:v>4137500</c:v>
                </c:pt>
                <c:pt idx="1362">
                  <c:v>4137500</c:v>
                </c:pt>
                <c:pt idx="1363">
                  <c:v>4137500</c:v>
                </c:pt>
                <c:pt idx="1364">
                  <c:v>4137500</c:v>
                </c:pt>
                <c:pt idx="1365">
                  <c:v>4137500</c:v>
                </c:pt>
                <c:pt idx="1366">
                  <c:v>4137500</c:v>
                </c:pt>
                <c:pt idx="1367">
                  <c:v>4137500</c:v>
                </c:pt>
                <c:pt idx="1368">
                  <c:v>4137500</c:v>
                </c:pt>
                <c:pt idx="1369">
                  <c:v>4137500</c:v>
                </c:pt>
                <c:pt idx="1370">
                  <c:v>4137500</c:v>
                </c:pt>
                <c:pt idx="1371">
                  <c:v>4137500</c:v>
                </c:pt>
                <c:pt idx="1372">
                  <c:v>4137500</c:v>
                </c:pt>
                <c:pt idx="1373">
                  <c:v>4137500</c:v>
                </c:pt>
                <c:pt idx="1374">
                  <c:v>4137500</c:v>
                </c:pt>
                <c:pt idx="1375">
                  <c:v>4137500</c:v>
                </c:pt>
                <c:pt idx="1376">
                  <c:v>4137500</c:v>
                </c:pt>
                <c:pt idx="1377">
                  <c:v>4137500</c:v>
                </c:pt>
                <c:pt idx="1378">
                  <c:v>4137500</c:v>
                </c:pt>
                <c:pt idx="1379">
                  <c:v>4137500</c:v>
                </c:pt>
                <c:pt idx="1380">
                  <c:v>4137500</c:v>
                </c:pt>
                <c:pt idx="1381">
                  <c:v>4137500</c:v>
                </c:pt>
                <c:pt idx="1382">
                  <c:v>4137500</c:v>
                </c:pt>
                <c:pt idx="1383">
                  <c:v>4137500</c:v>
                </c:pt>
                <c:pt idx="1384">
                  <c:v>4137500</c:v>
                </c:pt>
                <c:pt idx="1385">
                  <c:v>4137500</c:v>
                </c:pt>
                <c:pt idx="1386">
                  <c:v>4137500</c:v>
                </c:pt>
                <c:pt idx="1387">
                  <c:v>4137500</c:v>
                </c:pt>
                <c:pt idx="1388">
                  <c:v>4137500</c:v>
                </c:pt>
                <c:pt idx="1389">
                  <c:v>4137500</c:v>
                </c:pt>
                <c:pt idx="1390">
                  <c:v>4137500</c:v>
                </c:pt>
                <c:pt idx="1391">
                  <c:v>4137500</c:v>
                </c:pt>
                <c:pt idx="1392">
                  <c:v>4137500</c:v>
                </c:pt>
                <c:pt idx="1393">
                  <c:v>4137500</c:v>
                </c:pt>
                <c:pt idx="1394">
                  <c:v>4137500</c:v>
                </c:pt>
                <c:pt idx="1395">
                  <c:v>4137500</c:v>
                </c:pt>
                <c:pt idx="1396">
                  <c:v>4137500</c:v>
                </c:pt>
                <c:pt idx="1397">
                  <c:v>4137500</c:v>
                </c:pt>
                <c:pt idx="1398">
                  <c:v>4137500</c:v>
                </c:pt>
                <c:pt idx="1399">
                  <c:v>4137500</c:v>
                </c:pt>
                <c:pt idx="1400">
                  <c:v>4137500</c:v>
                </c:pt>
                <c:pt idx="1401">
                  <c:v>4137500</c:v>
                </c:pt>
                <c:pt idx="1402">
                  <c:v>4137500</c:v>
                </c:pt>
                <c:pt idx="1403">
                  <c:v>4137500</c:v>
                </c:pt>
                <c:pt idx="1404">
                  <c:v>4137500</c:v>
                </c:pt>
                <c:pt idx="1405">
                  <c:v>4137500</c:v>
                </c:pt>
                <c:pt idx="1406">
                  <c:v>4137500</c:v>
                </c:pt>
                <c:pt idx="1407">
                  <c:v>4137500</c:v>
                </c:pt>
                <c:pt idx="1408">
                  <c:v>4137500</c:v>
                </c:pt>
                <c:pt idx="1409">
                  <c:v>4137500</c:v>
                </c:pt>
                <c:pt idx="1410">
                  <c:v>4137500</c:v>
                </c:pt>
                <c:pt idx="1411">
                  <c:v>4137500</c:v>
                </c:pt>
                <c:pt idx="1412">
                  <c:v>4137500</c:v>
                </c:pt>
                <c:pt idx="1413">
                  <c:v>4137500</c:v>
                </c:pt>
                <c:pt idx="1414">
                  <c:v>4137500</c:v>
                </c:pt>
                <c:pt idx="1415">
                  <c:v>4137500</c:v>
                </c:pt>
                <c:pt idx="1416">
                  <c:v>4137500</c:v>
                </c:pt>
                <c:pt idx="1417">
                  <c:v>4137500</c:v>
                </c:pt>
                <c:pt idx="1418">
                  <c:v>4137500</c:v>
                </c:pt>
                <c:pt idx="1419">
                  <c:v>4137500</c:v>
                </c:pt>
                <c:pt idx="1420">
                  <c:v>4137500</c:v>
                </c:pt>
                <c:pt idx="1421">
                  <c:v>4137500</c:v>
                </c:pt>
                <c:pt idx="1422">
                  <c:v>4137500</c:v>
                </c:pt>
                <c:pt idx="1423">
                  <c:v>4137500</c:v>
                </c:pt>
                <c:pt idx="1424">
                  <c:v>4137500</c:v>
                </c:pt>
                <c:pt idx="1425">
                  <c:v>4137500</c:v>
                </c:pt>
                <c:pt idx="1426">
                  <c:v>4137500</c:v>
                </c:pt>
                <c:pt idx="1427">
                  <c:v>4137500</c:v>
                </c:pt>
                <c:pt idx="1428">
                  <c:v>4137500</c:v>
                </c:pt>
                <c:pt idx="1429">
                  <c:v>4137500</c:v>
                </c:pt>
                <c:pt idx="1430">
                  <c:v>4137500</c:v>
                </c:pt>
                <c:pt idx="1431">
                  <c:v>4137500</c:v>
                </c:pt>
                <c:pt idx="1432">
                  <c:v>4137500</c:v>
                </c:pt>
                <c:pt idx="1433">
                  <c:v>4137500</c:v>
                </c:pt>
                <c:pt idx="1434">
                  <c:v>4137500</c:v>
                </c:pt>
                <c:pt idx="1435">
                  <c:v>4137500</c:v>
                </c:pt>
                <c:pt idx="1436">
                  <c:v>4137500</c:v>
                </c:pt>
                <c:pt idx="1437">
                  <c:v>4137500</c:v>
                </c:pt>
                <c:pt idx="1438">
                  <c:v>4137500</c:v>
                </c:pt>
                <c:pt idx="1439">
                  <c:v>4137500</c:v>
                </c:pt>
                <c:pt idx="1440">
                  <c:v>4137500</c:v>
                </c:pt>
                <c:pt idx="1441">
                  <c:v>4137500</c:v>
                </c:pt>
                <c:pt idx="1442">
                  <c:v>4137500</c:v>
                </c:pt>
                <c:pt idx="1443">
                  <c:v>4137500</c:v>
                </c:pt>
                <c:pt idx="1444">
                  <c:v>4137500</c:v>
                </c:pt>
                <c:pt idx="1445">
                  <c:v>4137500</c:v>
                </c:pt>
                <c:pt idx="1446">
                  <c:v>4137500</c:v>
                </c:pt>
                <c:pt idx="1447">
                  <c:v>4137500</c:v>
                </c:pt>
                <c:pt idx="1448">
                  <c:v>4137500</c:v>
                </c:pt>
                <c:pt idx="1449">
                  <c:v>4137500</c:v>
                </c:pt>
                <c:pt idx="1450">
                  <c:v>4137500</c:v>
                </c:pt>
                <c:pt idx="1451">
                  <c:v>4137500</c:v>
                </c:pt>
                <c:pt idx="1452">
                  <c:v>4137500</c:v>
                </c:pt>
                <c:pt idx="1453">
                  <c:v>4137500</c:v>
                </c:pt>
                <c:pt idx="1454">
                  <c:v>4137500</c:v>
                </c:pt>
                <c:pt idx="1455">
                  <c:v>4137500</c:v>
                </c:pt>
                <c:pt idx="1456">
                  <c:v>4137500</c:v>
                </c:pt>
                <c:pt idx="1457">
                  <c:v>4137500</c:v>
                </c:pt>
                <c:pt idx="1458">
                  <c:v>4137500</c:v>
                </c:pt>
                <c:pt idx="1459">
                  <c:v>4137500</c:v>
                </c:pt>
                <c:pt idx="1460">
                  <c:v>4137500</c:v>
                </c:pt>
                <c:pt idx="1461">
                  <c:v>4137500</c:v>
                </c:pt>
                <c:pt idx="1462">
                  <c:v>4137500</c:v>
                </c:pt>
                <c:pt idx="1463">
                  <c:v>4137500</c:v>
                </c:pt>
                <c:pt idx="1464">
                  <c:v>4137500</c:v>
                </c:pt>
                <c:pt idx="1465">
                  <c:v>4137500</c:v>
                </c:pt>
                <c:pt idx="1466">
                  <c:v>4137500</c:v>
                </c:pt>
                <c:pt idx="1467">
                  <c:v>4137500</c:v>
                </c:pt>
                <c:pt idx="1468">
                  <c:v>4137500</c:v>
                </c:pt>
                <c:pt idx="1469">
                  <c:v>4137500</c:v>
                </c:pt>
                <c:pt idx="1470">
                  <c:v>4137500</c:v>
                </c:pt>
                <c:pt idx="1471">
                  <c:v>4137500</c:v>
                </c:pt>
                <c:pt idx="1472">
                  <c:v>4137500</c:v>
                </c:pt>
                <c:pt idx="1473">
                  <c:v>4137500</c:v>
                </c:pt>
                <c:pt idx="1474">
                  <c:v>4137500</c:v>
                </c:pt>
                <c:pt idx="1475">
                  <c:v>4137500</c:v>
                </c:pt>
                <c:pt idx="1476">
                  <c:v>4137500</c:v>
                </c:pt>
                <c:pt idx="1477">
                  <c:v>4137500</c:v>
                </c:pt>
                <c:pt idx="1478">
                  <c:v>4137500</c:v>
                </c:pt>
                <c:pt idx="1479">
                  <c:v>4137500</c:v>
                </c:pt>
                <c:pt idx="1480">
                  <c:v>4137500</c:v>
                </c:pt>
                <c:pt idx="1481">
                  <c:v>4137500</c:v>
                </c:pt>
                <c:pt idx="1482">
                  <c:v>4137500</c:v>
                </c:pt>
                <c:pt idx="1483">
                  <c:v>4137500</c:v>
                </c:pt>
                <c:pt idx="1484">
                  <c:v>4137500</c:v>
                </c:pt>
                <c:pt idx="1485">
                  <c:v>4137500</c:v>
                </c:pt>
                <c:pt idx="1486">
                  <c:v>4137500</c:v>
                </c:pt>
                <c:pt idx="1487">
                  <c:v>4137500</c:v>
                </c:pt>
                <c:pt idx="1488">
                  <c:v>4137500</c:v>
                </c:pt>
                <c:pt idx="1489">
                  <c:v>4137500</c:v>
                </c:pt>
                <c:pt idx="1490">
                  <c:v>4137500</c:v>
                </c:pt>
                <c:pt idx="1491">
                  <c:v>2000000</c:v>
                </c:pt>
                <c:pt idx="1492">
                  <c:v>2000000</c:v>
                </c:pt>
                <c:pt idx="1493">
                  <c:v>2000000</c:v>
                </c:pt>
                <c:pt idx="1494">
                  <c:v>2000000</c:v>
                </c:pt>
                <c:pt idx="1495">
                  <c:v>2000000</c:v>
                </c:pt>
                <c:pt idx="1496">
                  <c:v>2000000</c:v>
                </c:pt>
                <c:pt idx="1497">
                  <c:v>2000000</c:v>
                </c:pt>
                <c:pt idx="1498">
                  <c:v>2000000</c:v>
                </c:pt>
                <c:pt idx="1499">
                  <c:v>2000000</c:v>
                </c:pt>
                <c:pt idx="1500">
                  <c:v>2000000</c:v>
                </c:pt>
                <c:pt idx="1501">
                  <c:v>2000000</c:v>
                </c:pt>
                <c:pt idx="1502">
                  <c:v>2000000</c:v>
                </c:pt>
                <c:pt idx="1503">
                  <c:v>2000000</c:v>
                </c:pt>
                <c:pt idx="1504">
                  <c:v>2000000</c:v>
                </c:pt>
                <c:pt idx="1505">
                  <c:v>2000000</c:v>
                </c:pt>
                <c:pt idx="1506">
                  <c:v>2000000</c:v>
                </c:pt>
                <c:pt idx="1507">
                  <c:v>2000000</c:v>
                </c:pt>
                <c:pt idx="1508">
                  <c:v>2000000</c:v>
                </c:pt>
                <c:pt idx="1509">
                  <c:v>2000000</c:v>
                </c:pt>
                <c:pt idx="1510">
                  <c:v>2000000</c:v>
                </c:pt>
                <c:pt idx="1511">
                  <c:v>2000000</c:v>
                </c:pt>
                <c:pt idx="1512">
                  <c:v>2000000</c:v>
                </c:pt>
                <c:pt idx="1513">
                  <c:v>2000000</c:v>
                </c:pt>
                <c:pt idx="1514">
                  <c:v>2000000</c:v>
                </c:pt>
                <c:pt idx="1515">
                  <c:v>2000000</c:v>
                </c:pt>
                <c:pt idx="1516">
                  <c:v>2000000</c:v>
                </c:pt>
                <c:pt idx="1517">
                  <c:v>2000000</c:v>
                </c:pt>
                <c:pt idx="1518">
                  <c:v>2000000</c:v>
                </c:pt>
                <c:pt idx="1519">
                  <c:v>2000000</c:v>
                </c:pt>
                <c:pt idx="1520">
                  <c:v>2000000</c:v>
                </c:pt>
                <c:pt idx="1521">
                  <c:v>2000000</c:v>
                </c:pt>
                <c:pt idx="1522">
                  <c:v>2000000</c:v>
                </c:pt>
                <c:pt idx="1523">
                  <c:v>2000000</c:v>
                </c:pt>
                <c:pt idx="1524">
                  <c:v>2000000</c:v>
                </c:pt>
                <c:pt idx="1525">
                  <c:v>2000000</c:v>
                </c:pt>
                <c:pt idx="1526">
                  <c:v>2000000</c:v>
                </c:pt>
                <c:pt idx="1527">
                  <c:v>2000000</c:v>
                </c:pt>
                <c:pt idx="1528">
                  <c:v>2000000</c:v>
                </c:pt>
                <c:pt idx="1529">
                  <c:v>2000000</c:v>
                </c:pt>
                <c:pt idx="1530">
                  <c:v>2000000</c:v>
                </c:pt>
                <c:pt idx="1531">
                  <c:v>2000000</c:v>
                </c:pt>
                <c:pt idx="1532">
                  <c:v>2000000</c:v>
                </c:pt>
                <c:pt idx="1533">
                  <c:v>2000000</c:v>
                </c:pt>
                <c:pt idx="1534">
                  <c:v>2000000</c:v>
                </c:pt>
                <c:pt idx="1535">
                  <c:v>2000000</c:v>
                </c:pt>
                <c:pt idx="1536">
                  <c:v>2000000</c:v>
                </c:pt>
                <c:pt idx="1537">
                  <c:v>2000000</c:v>
                </c:pt>
                <c:pt idx="1538">
                  <c:v>2000000</c:v>
                </c:pt>
                <c:pt idx="1539">
                  <c:v>2000000</c:v>
                </c:pt>
                <c:pt idx="1540">
                  <c:v>2000000</c:v>
                </c:pt>
                <c:pt idx="1541">
                  <c:v>2000000</c:v>
                </c:pt>
                <c:pt idx="1542">
                  <c:v>2000000</c:v>
                </c:pt>
                <c:pt idx="1543">
                  <c:v>2000000</c:v>
                </c:pt>
                <c:pt idx="1544">
                  <c:v>2000000</c:v>
                </c:pt>
                <c:pt idx="1545">
                  <c:v>2000000</c:v>
                </c:pt>
                <c:pt idx="1546">
                  <c:v>2000000</c:v>
                </c:pt>
                <c:pt idx="1547">
                  <c:v>2000000</c:v>
                </c:pt>
                <c:pt idx="1548">
                  <c:v>2000000</c:v>
                </c:pt>
                <c:pt idx="1549">
                  <c:v>2000000</c:v>
                </c:pt>
                <c:pt idx="1550">
                  <c:v>2000000</c:v>
                </c:pt>
                <c:pt idx="1551">
                  <c:v>2000000</c:v>
                </c:pt>
                <c:pt idx="1552">
                  <c:v>2000000</c:v>
                </c:pt>
                <c:pt idx="1553">
                  <c:v>2000000</c:v>
                </c:pt>
                <c:pt idx="1554">
                  <c:v>2000000</c:v>
                </c:pt>
                <c:pt idx="1555">
                  <c:v>2000000</c:v>
                </c:pt>
                <c:pt idx="1556">
                  <c:v>2000000</c:v>
                </c:pt>
                <c:pt idx="1557">
                  <c:v>2000000</c:v>
                </c:pt>
                <c:pt idx="1558">
                  <c:v>2000000</c:v>
                </c:pt>
                <c:pt idx="1559">
                  <c:v>2000000</c:v>
                </c:pt>
                <c:pt idx="1560">
                  <c:v>2000000</c:v>
                </c:pt>
                <c:pt idx="1561">
                  <c:v>2000000</c:v>
                </c:pt>
                <c:pt idx="1562">
                  <c:v>2000000</c:v>
                </c:pt>
                <c:pt idx="1563">
                  <c:v>2000000</c:v>
                </c:pt>
                <c:pt idx="1564">
                  <c:v>2000000</c:v>
                </c:pt>
                <c:pt idx="1565">
                  <c:v>2000000</c:v>
                </c:pt>
                <c:pt idx="1566">
                  <c:v>2000000</c:v>
                </c:pt>
                <c:pt idx="1567">
                  <c:v>2000000</c:v>
                </c:pt>
                <c:pt idx="1568">
                  <c:v>2000000</c:v>
                </c:pt>
                <c:pt idx="1569">
                  <c:v>800000</c:v>
                </c:pt>
                <c:pt idx="1570">
                  <c:v>800000</c:v>
                </c:pt>
                <c:pt idx="1571">
                  <c:v>800000</c:v>
                </c:pt>
                <c:pt idx="1572">
                  <c:v>800000</c:v>
                </c:pt>
                <c:pt idx="1573">
                  <c:v>800000</c:v>
                </c:pt>
                <c:pt idx="1574">
                  <c:v>800000</c:v>
                </c:pt>
                <c:pt idx="1575">
                  <c:v>800000</c:v>
                </c:pt>
                <c:pt idx="1576">
                  <c:v>800000</c:v>
                </c:pt>
                <c:pt idx="1577">
                  <c:v>800000</c:v>
                </c:pt>
                <c:pt idx="1578">
                  <c:v>800000</c:v>
                </c:pt>
                <c:pt idx="1579">
                  <c:v>800000</c:v>
                </c:pt>
                <c:pt idx="1580">
                  <c:v>800000</c:v>
                </c:pt>
                <c:pt idx="1581">
                  <c:v>800000</c:v>
                </c:pt>
                <c:pt idx="1582">
                  <c:v>800000</c:v>
                </c:pt>
                <c:pt idx="1583">
                  <c:v>800000</c:v>
                </c:pt>
                <c:pt idx="1584">
                  <c:v>800000</c:v>
                </c:pt>
                <c:pt idx="1585">
                  <c:v>800000</c:v>
                </c:pt>
                <c:pt idx="1586">
                  <c:v>800000</c:v>
                </c:pt>
                <c:pt idx="1587">
                  <c:v>800000</c:v>
                </c:pt>
                <c:pt idx="1588">
                  <c:v>800000</c:v>
                </c:pt>
                <c:pt idx="1589">
                  <c:v>800000</c:v>
                </c:pt>
                <c:pt idx="1590">
                  <c:v>800000</c:v>
                </c:pt>
                <c:pt idx="1591">
                  <c:v>800000</c:v>
                </c:pt>
                <c:pt idx="1592">
                  <c:v>800000</c:v>
                </c:pt>
                <c:pt idx="1593">
                  <c:v>800000</c:v>
                </c:pt>
                <c:pt idx="1594">
                  <c:v>800000</c:v>
                </c:pt>
                <c:pt idx="1595">
                  <c:v>800000</c:v>
                </c:pt>
                <c:pt idx="1596">
                  <c:v>800000</c:v>
                </c:pt>
                <c:pt idx="1597">
                  <c:v>800000</c:v>
                </c:pt>
                <c:pt idx="1598">
                  <c:v>800000</c:v>
                </c:pt>
                <c:pt idx="1599">
                  <c:v>800000</c:v>
                </c:pt>
                <c:pt idx="1600">
                  <c:v>800000</c:v>
                </c:pt>
                <c:pt idx="1601">
                  <c:v>800000</c:v>
                </c:pt>
                <c:pt idx="1602">
                  <c:v>4000000</c:v>
                </c:pt>
                <c:pt idx="1603">
                  <c:v>4000000</c:v>
                </c:pt>
                <c:pt idx="1604">
                  <c:v>1000000</c:v>
                </c:pt>
                <c:pt idx="1605">
                  <c:v>1000000</c:v>
                </c:pt>
                <c:pt idx="1606">
                  <c:v>1000000</c:v>
                </c:pt>
                <c:pt idx="1607">
                  <c:v>1000000</c:v>
                </c:pt>
                <c:pt idx="1608">
                  <c:v>1000000</c:v>
                </c:pt>
                <c:pt idx="1609">
                  <c:v>1000000</c:v>
                </c:pt>
                <c:pt idx="1610">
                  <c:v>1000000</c:v>
                </c:pt>
                <c:pt idx="1611">
                  <c:v>1000000</c:v>
                </c:pt>
                <c:pt idx="1612">
                  <c:v>1000000</c:v>
                </c:pt>
                <c:pt idx="1613">
                  <c:v>1000000</c:v>
                </c:pt>
                <c:pt idx="1614">
                  <c:v>1000000</c:v>
                </c:pt>
                <c:pt idx="1615">
                  <c:v>1000000</c:v>
                </c:pt>
                <c:pt idx="1616">
                  <c:v>1000000</c:v>
                </c:pt>
                <c:pt idx="1617">
                  <c:v>1000000</c:v>
                </c:pt>
                <c:pt idx="1618">
                  <c:v>1000000</c:v>
                </c:pt>
                <c:pt idx="1619">
                  <c:v>1000000</c:v>
                </c:pt>
                <c:pt idx="1620">
                  <c:v>1000000</c:v>
                </c:pt>
                <c:pt idx="1621">
                  <c:v>1000000</c:v>
                </c:pt>
                <c:pt idx="1622">
                  <c:v>1000000</c:v>
                </c:pt>
                <c:pt idx="1623">
                  <c:v>1000000</c:v>
                </c:pt>
                <c:pt idx="1624">
                  <c:v>1000000</c:v>
                </c:pt>
                <c:pt idx="1625">
                  <c:v>1000000</c:v>
                </c:pt>
                <c:pt idx="1626">
                  <c:v>1000000</c:v>
                </c:pt>
                <c:pt idx="1627">
                  <c:v>1000000</c:v>
                </c:pt>
                <c:pt idx="1628">
                  <c:v>1000000</c:v>
                </c:pt>
                <c:pt idx="1629">
                  <c:v>1000000</c:v>
                </c:pt>
                <c:pt idx="1630">
                  <c:v>1000000</c:v>
                </c:pt>
                <c:pt idx="1631">
                  <c:v>1000000</c:v>
                </c:pt>
                <c:pt idx="1632">
                  <c:v>1000000</c:v>
                </c:pt>
                <c:pt idx="1633">
                  <c:v>1000000</c:v>
                </c:pt>
                <c:pt idx="1634">
                  <c:v>1000000</c:v>
                </c:pt>
                <c:pt idx="1635">
                  <c:v>1000000</c:v>
                </c:pt>
                <c:pt idx="1636">
                  <c:v>1000000</c:v>
                </c:pt>
                <c:pt idx="1637">
                  <c:v>1000000</c:v>
                </c:pt>
                <c:pt idx="1638">
                  <c:v>1000000</c:v>
                </c:pt>
                <c:pt idx="1639">
                  <c:v>1000000</c:v>
                </c:pt>
                <c:pt idx="1640">
                  <c:v>1000000</c:v>
                </c:pt>
                <c:pt idx="1641">
                  <c:v>1000000</c:v>
                </c:pt>
                <c:pt idx="1642">
                  <c:v>1000000</c:v>
                </c:pt>
                <c:pt idx="1643">
                  <c:v>1000000</c:v>
                </c:pt>
                <c:pt idx="1644">
                  <c:v>1000000</c:v>
                </c:pt>
                <c:pt idx="1645">
                  <c:v>1000000</c:v>
                </c:pt>
                <c:pt idx="1646">
                  <c:v>1000000</c:v>
                </c:pt>
                <c:pt idx="1647">
                  <c:v>1000000</c:v>
                </c:pt>
                <c:pt idx="1648">
                  <c:v>1000000</c:v>
                </c:pt>
                <c:pt idx="1649">
                  <c:v>1000000</c:v>
                </c:pt>
                <c:pt idx="1650">
                  <c:v>1000000</c:v>
                </c:pt>
                <c:pt idx="1651">
                  <c:v>1000000</c:v>
                </c:pt>
                <c:pt idx="1652">
                  <c:v>1000000</c:v>
                </c:pt>
                <c:pt idx="1653">
                  <c:v>1000000</c:v>
                </c:pt>
                <c:pt idx="1654">
                  <c:v>1000000</c:v>
                </c:pt>
                <c:pt idx="1655">
                  <c:v>1000000</c:v>
                </c:pt>
                <c:pt idx="1656">
                  <c:v>1000000</c:v>
                </c:pt>
                <c:pt idx="1657">
                  <c:v>1000000</c:v>
                </c:pt>
                <c:pt idx="1658">
                  <c:v>1000000</c:v>
                </c:pt>
                <c:pt idx="1659">
                  <c:v>1000000</c:v>
                </c:pt>
                <c:pt idx="1660">
                  <c:v>1000000</c:v>
                </c:pt>
                <c:pt idx="1661">
                  <c:v>1000000</c:v>
                </c:pt>
                <c:pt idx="1662">
                  <c:v>1000000</c:v>
                </c:pt>
                <c:pt idx="1663">
                  <c:v>1000000</c:v>
                </c:pt>
                <c:pt idx="1664">
                  <c:v>1000000</c:v>
                </c:pt>
                <c:pt idx="1665">
                  <c:v>1000000</c:v>
                </c:pt>
                <c:pt idx="1666">
                  <c:v>1000000</c:v>
                </c:pt>
                <c:pt idx="1667">
                  <c:v>1000000</c:v>
                </c:pt>
                <c:pt idx="1668">
                  <c:v>1000000</c:v>
                </c:pt>
                <c:pt idx="1669">
                  <c:v>1000000</c:v>
                </c:pt>
                <c:pt idx="1670">
                  <c:v>1000000</c:v>
                </c:pt>
                <c:pt idx="1671">
                  <c:v>1000000</c:v>
                </c:pt>
                <c:pt idx="1672">
                  <c:v>1000000</c:v>
                </c:pt>
                <c:pt idx="1673">
                  <c:v>1000000</c:v>
                </c:pt>
                <c:pt idx="1674">
                  <c:v>1000000</c:v>
                </c:pt>
                <c:pt idx="1675">
                  <c:v>1000000</c:v>
                </c:pt>
                <c:pt idx="1676">
                  <c:v>1000000</c:v>
                </c:pt>
                <c:pt idx="1677">
                  <c:v>1000000</c:v>
                </c:pt>
                <c:pt idx="1678">
                  <c:v>1000000</c:v>
                </c:pt>
                <c:pt idx="1679">
                  <c:v>1000000</c:v>
                </c:pt>
                <c:pt idx="1680">
                  <c:v>1000000</c:v>
                </c:pt>
                <c:pt idx="1681">
                  <c:v>1000000</c:v>
                </c:pt>
                <c:pt idx="1682">
                  <c:v>1000000</c:v>
                </c:pt>
                <c:pt idx="1683">
                  <c:v>1000000</c:v>
                </c:pt>
                <c:pt idx="1684">
                  <c:v>1000000</c:v>
                </c:pt>
                <c:pt idx="1685">
                  <c:v>1000000</c:v>
                </c:pt>
                <c:pt idx="1686">
                  <c:v>1000000</c:v>
                </c:pt>
                <c:pt idx="1687">
                  <c:v>1000000</c:v>
                </c:pt>
                <c:pt idx="1688">
                  <c:v>1000000</c:v>
                </c:pt>
                <c:pt idx="1689">
                  <c:v>1000000</c:v>
                </c:pt>
                <c:pt idx="1690">
                  <c:v>1000000</c:v>
                </c:pt>
                <c:pt idx="1691">
                  <c:v>1000000</c:v>
                </c:pt>
                <c:pt idx="1692">
                  <c:v>1000000</c:v>
                </c:pt>
                <c:pt idx="1693">
                  <c:v>1000000</c:v>
                </c:pt>
                <c:pt idx="1694">
                  <c:v>1000000</c:v>
                </c:pt>
                <c:pt idx="1695">
                  <c:v>1000000</c:v>
                </c:pt>
                <c:pt idx="1696">
                  <c:v>1000000</c:v>
                </c:pt>
                <c:pt idx="1697">
                  <c:v>1000000</c:v>
                </c:pt>
                <c:pt idx="1698">
                  <c:v>1000000</c:v>
                </c:pt>
                <c:pt idx="1699">
                  <c:v>1000000</c:v>
                </c:pt>
                <c:pt idx="1700">
                  <c:v>1000000</c:v>
                </c:pt>
                <c:pt idx="1701">
                  <c:v>1000000</c:v>
                </c:pt>
                <c:pt idx="1702">
                  <c:v>1000000</c:v>
                </c:pt>
                <c:pt idx="1703">
                  <c:v>1000000</c:v>
                </c:pt>
                <c:pt idx="1704">
                  <c:v>1000000</c:v>
                </c:pt>
                <c:pt idx="1705">
                  <c:v>1000000</c:v>
                </c:pt>
                <c:pt idx="1706">
                  <c:v>1000000</c:v>
                </c:pt>
                <c:pt idx="1707">
                  <c:v>1000000</c:v>
                </c:pt>
                <c:pt idx="1708">
                  <c:v>1000000</c:v>
                </c:pt>
                <c:pt idx="1709">
                  <c:v>1000000</c:v>
                </c:pt>
                <c:pt idx="1710">
                  <c:v>1000000</c:v>
                </c:pt>
                <c:pt idx="1711">
                  <c:v>1000000</c:v>
                </c:pt>
                <c:pt idx="1712">
                  <c:v>1000000</c:v>
                </c:pt>
                <c:pt idx="1713">
                  <c:v>1000000</c:v>
                </c:pt>
                <c:pt idx="1714">
                  <c:v>1000000</c:v>
                </c:pt>
                <c:pt idx="1715">
                  <c:v>1000000</c:v>
                </c:pt>
                <c:pt idx="1716">
                  <c:v>1000000</c:v>
                </c:pt>
                <c:pt idx="1717">
                  <c:v>1000000</c:v>
                </c:pt>
                <c:pt idx="1718">
                  <c:v>1000000</c:v>
                </c:pt>
                <c:pt idx="1719">
                  <c:v>1000000</c:v>
                </c:pt>
                <c:pt idx="1720">
                  <c:v>1000000</c:v>
                </c:pt>
                <c:pt idx="1721">
                  <c:v>1000000</c:v>
                </c:pt>
                <c:pt idx="1722">
                  <c:v>1000000</c:v>
                </c:pt>
                <c:pt idx="1723">
                  <c:v>1000000</c:v>
                </c:pt>
                <c:pt idx="1724">
                  <c:v>1000000</c:v>
                </c:pt>
                <c:pt idx="1725">
                  <c:v>1000000</c:v>
                </c:pt>
                <c:pt idx="1726">
                  <c:v>1000000</c:v>
                </c:pt>
                <c:pt idx="1727">
                  <c:v>1000000</c:v>
                </c:pt>
                <c:pt idx="1728">
                  <c:v>1000000</c:v>
                </c:pt>
                <c:pt idx="1729">
                  <c:v>1000000</c:v>
                </c:pt>
                <c:pt idx="1730">
                  <c:v>1000000</c:v>
                </c:pt>
                <c:pt idx="1731">
                  <c:v>1000000</c:v>
                </c:pt>
                <c:pt idx="1732">
                  <c:v>1000000</c:v>
                </c:pt>
                <c:pt idx="1733">
                  <c:v>1000000</c:v>
                </c:pt>
                <c:pt idx="1734">
                  <c:v>1000000</c:v>
                </c:pt>
                <c:pt idx="1735">
                  <c:v>1000000</c:v>
                </c:pt>
                <c:pt idx="1736">
                  <c:v>1000000</c:v>
                </c:pt>
                <c:pt idx="1737">
                  <c:v>1000000</c:v>
                </c:pt>
                <c:pt idx="1738">
                  <c:v>1000000</c:v>
                </c:pt>
                <c:pt idx="1739">
                  <c:v>1000000</c:v>
                </c:pt>
                <c:pt idx="1740">
                  <c:v>1000000</c:v>
                </c:pt>
                <c:pt idx="1741">
                  <c:v>1000000</c:v>
                </c:pt>
                <c:pt idx="1742">
                  <c:v>1000000</c:v>
                </c:pt>
                <c:pt idx="1743">
                  <c:v>1000000</c:v>
                </c:pt>
                <c:pt idx="1744">
                  <c:v>1000000</c:v>
                </c:pt>
                <c:pt idx="1745">
                  <c:v>1000000</c:v>
                </c:pt>
                <c:pt idx="1746">
                  <c:v>1000000</c:v>
                </c:pt>
                <c:pt idx="1747">
                  <c:v>1000000</c:v>
                </c:pt>
                <c:pt idx="1748">
                  <c:v>1000000</c:v>
                </c:pt>
                <c:pt idx="1749">
                  <c:v>1000000</c:v>
                </c:pt>
                <c:pt idx="1750">
                  <c:v>1000000</c:v>
                </c:pt>
                <c:pt idx="1751">
                  <c:v>1000000</c:v>
                </c:pt>
                <c:pt idx="1752">
                  <c:v>1000000</c:v>
                </c:pt>
                <c:pt idx="1753">
                  <c:v>1000000</c:v>
                </c:pt>
                <c:pt idx="1754">
                  <c:v>1000000</c:v>
                </c:pt>
                <c:pt idx="1755">
                  <c:v>1000000</c:v>
                </c:pt>
                <c:pt idx="1756">
                  <c:v>1000000</c:v>
                </c:pt>
                <c:pt idx="1757">
                  <c:v>1000000</c:v>
                </c:pt>
                <c:pt idx="1758">
                  <c:v>1000000</c:v>
                </c:pt>
                <c:pt idx="1759">
                  <c:v>1000000</c:v>
                </c:pt>
                <c:pt idx="1760">
                  <c:v>1000000</c:v>
                </c:pt>
                <c:pt idx="1761">
                  <c:v>1000000</c:v>
                </c:pt>
                <c:pt idx="1762">
                  <c:v>1000000</c:v>
                </c:pt>
                <c:pt idx="1763">
                  <c:v>1000000</c:v>
                </c:pt>
                <c:pt idx="1764">
                  <c:v>1000000</c:v>
                </c:pt>
                <c:pt idx="1765">
                  <c:v>1000000</c:v>
                </c:pt>
                <c:pt idx="1766">
                  <c:v>1000000</c:v>
                </c:pt>
                <c:pt idx="1767">
                  <c:v>1000000</c:v>
                </c:pt>
                <c:pt idx="1768">
                  <c:v>1000000</c:v>
                </c:pt>
                <c:pt idx="1769">
                  <c:v>1000000</c:v>
                </c:pt>
                <c:pt idx="1770">
                  <c:v>1000000</c:v>
                </c:pt>
                <c:pt idx="1771">
                  <c:v>1000000</c:v>
                </c:pt>
                <c:pt idx="1772">
                  <c:v>1000000</c:v>
                </c:pt>
                <c:pt idx="1773">
                  <c:v>1000000</c:v>
                </c:pt>
                <c:pt idx="1774">
                  <c:v>1000000</c:v>
                </c:pt>
                <c:pt idx="1775">
                  <c:v>1000000</c:v>
                </c:pt>
                <c:pt idx="1776">
                  <c:v>1000000</c:v>
                </c:pt>
                <c:pt idx="1777">
                  <c:v>1000000</c:v>
                </c:pt>
                <c:pt idx="1778">
                  <c:v>1000000</c:v>
                </c:pt>
                <c:pt idx="1779">
                  <c:v>1000000</c:v>
                </c:pt>
                <c:pt idx="1780">
                  <c:v>1000000</c:v>
                </c:pt>
                <c:pt idx="1781">
                  <c:v>1000000</c:v>
                </c:pt>
                <c:pt idx="1782">
                  <c:v>1000000</c:v>
                </c:pt>
                <c:pt idx="1783">
                  <c:v>1000000</c:v>
                </c:pt>
                <c:pt idx="1784">
                  <c:v>1000000</c:v>
                </c:pt>
                <c:pt idx="1785">
                  <c:v>1000000</c:v>
                </c:pt>
                <c:pt idx="1786">
                  <c:v>1000000</c:v>
                </c:pt>
                <c:pt idx="1787">
                  <c:v>1000000</c:v>
                </c:pt>
                <c:pt idx="1788">
                  <c:v>1000000</c:v>
                </c:pt>
                <c:pt idx="1789">
                  <c:v>1000000</c:v>
                </c:pt>
                <c:pt idx="1790">
                  <c:v>1000000</c:v>
                </c:pt>
                <c:pt idx="1791">
                  <c:v>1000000</c:v>
                </c:pt>
                <c:pt idx="1792">
                  <c:v>1000000</c:v>
                </c:pt>
                <c:pt idx="1793">
                  <c:v>1000000</c:v>
                </c:pt>
                <c:pt idx="1794">
                  <c:v>1000000</c:v>
                </c:pt>
                <c:pt idx="1795">
                  <c:v>1000000</c:v>
                </c:pt>
                <c:pt idx="1796">
                  <c:v>1000000</c:v>
                </c:pt>
                <c:pt idx="1797">
                  <c:v>1000000</c:v>
                </c:pt>
                <c:pt idx="1798">
                  <c:v>1000000</c:v>
                </c:pt>
                <c:pt idx="1799">
                  <c:v>1000000</c:v>
                </c:pt>
                <c:pt idx="1800">
                  <c:v>1000000</c:v>
                </c:pt>
                <c:pt idx="1801">
                  <c:v>1000000</c:v>
                </c:pt>
                <c:pt idx="1802">
                  <c:v>1000000</c:v>
                </c:pt>
                <c:pt idx="1803">
                  <c:v>1000000</c:v>
                </c:pt>
                <c:pt idx="1804">
                  <c:v>1000000</c:v>
                </c:pt>
                <c:pt idx="1805">
                  <c:v>1000000</c:v>
                </c:pt>
                <c:pt idx="1806">
                  <c:v>1000000</c:v>
                </c:pt>
                <c:pt idx="1807">
                  <c:v>1000000</c:v>
                </c:pt>
                <c:pt idx="1808">
                  <c:v>1000000</c:v>
                </c:pt>
                <c:pt idx="1809">
                  <c:v>1000000</c:v>
                </c:pt>
                <c:pt idx="1810">
                  <c:v>1000000</c:v>
                </c:pt>
                <c:pt idx="1811">
                  <c:v>1000000</c:v>
                </c:pt>
                <c:pt idx="1812">
                  <c:v>1000000</c:v>
                </c:pt>
                <c:pt idx="1813">
                  <c:v>1000000</c:v>
                </c:pt>
                <c:pt idx="1814">
                  <c:v>1000000</c:v>
                </c:pt>
                <c:pt idx="1815">
                  <c:v>1000000</c:v>
                </c:pt>
                <c:pt idx="1816">
                  <c:v>1000000</c:v>
                </c:pt>
                <c:pt idx="1817">
                  <c:v>1000000</c:v>
                </c:pt>
                <c:pt idx="1818">
                  <c:v>1000000</c:v>
                </c:pt>
                <c:pt idx="1819">
                  <c:v>1000000</c:v>
                </c:pt>
                <c:pt idx="1820">
                  <c:v>1000000</c:v>
                </c:pt>
                <c:pt idx="1821">
                  <c:v>1000000</c:v>
                </c:pt>
                <c:pt idx="1822">
                  <c:v>1000000</c:v>
                </c:pt>
                <c:pt idx="1823">
                  <c:v>1000000</c:v>
                </c:pt>
                <c:pt idx="1824">
                  <c:v>1000000</c:v>
                </c:pt>
                <c:pt idx="1825">
                  <c:v>1000000</c:v>
                </c:pt>
                <c:pt idx="1826">
                  <c:v>1000000</c:v>
                </c:pt>
                <c:pt idx="1827">
                  <c:v>1000000</c:v>
                </c:pt>
                <c:pt idx="1828">
                  <c:v>700000</c:v>
                </c:pt>
                <c:pt idx="1829">
                  <c:v>700000</c:v>
                </c:pt>
                <c:pt idx="1830">
                  <c:v>700000</c:v>
                </c:pt>
                <c:pt idx="1831">
                  <c:v>700000</c:v>
                </c:pt>
                <c:pt idx="1832">
                  <c:v>700000</c:v>
                </c:pt>
                <c:pt idx="1833">
                  <c:v>700000</c:v>
                </c:pt>
                <c:pt idx="1834">
                  <c:v>700000</c:v>
                </c:pt>
                <c:pt idx="1835">
                  <c:v>700000</c:v>
                </c:pt>
                <c:pt idx="1836">
                  <c:v>700000</c:v>
                </c:pt>
                <c:pt idx="1837">
                  <c:v>700000</c:v>
                </c:pt>
                <c:pt idx="1838">
                  <c:v>700000</c:v>
                </c:pt>
                <c:pt idx="1839">
                  <c:v>700000</c:v>
                </c:pt>
                <c:pt idx="1840">
                  <c:v>700000</c:v>
                </c:pt>
                <c:pt idx="1841">
                  <c:v>700000</c:v>
                </c:pt>
                <c:pt idx="1842">
                  <c:v>700000</c:v>
                </c:pt>
                <c:pt idx="1843">
                  <c:v>700000</c:v>
                </c:pt>
                <c:pt idx="1844">
                  <c:v>700000</c:v>
                </c:pt>
                <c:pt idx="1845">
                  <c:v>700000</c:v>
                </c:pt>
                <c:pt idx="1846">
                  <c:v>700000</c:v>
                </c:pt>
                <c:pt idx="1847">
                  <c:v>700000</c:v>
                </c:pt>
                <c:pt idx="1848">
                  <c:v>700000</c:v>
                </c:pt>
                <c:pt idx="1849">
                  <c:v>700000</c:v>
                </c:pt>
                <c:pt idx="1850">
                  <c:v>700000</c:v>
                </c:pt>
                <c:pt idx="1851">
                  <c:v>700000</c:v>
                </c:pt>
                <c:pt idx="1852">
                  <c:v>700000</c:v>
                </c:pt>
                <c:pt idx="1853">
                  <c:v>700000</c:v>
                </c:pt>
                <c:pt idx="1854">
                  <c:v>700000</c:v>
                </c:pt>
                <c:pt idx="1855">
                  <c:v>700000</c:v>
                </c:pt>
                <c:pt idx="1856">
                  <c:v>700000</c:v>
                </c:pt>
                <c:pt idx="1857">
                  <c:v>700000</c:v>
                </c:pt>
                <c:pt idx="1858">
                  <c:v>700000</c:v>
                </c:pt>
                <c:pt idx="1859">
                  <c:v>700000</c:v>
                </c:pt>
                <c:pt idx="1860">
                  <c:v>700000</c:v>
                </c:pt>
                <c:pt idx="1861">
                  <c:v>700000</c:v>
                </c:pt>
                <c:pt idx="1862">
                  <c:v>700000</c:v>
                </c:pt>
                <c:pt idx="1863">
                  <c:v>700000</c:v>
                </c:pt>
                <c:pt idx="1864">
                  <c:v>700000</c:v>
                </c:pt>
                <c:pt idx="1865">
                  <c:v>700000</c:v>
                </c:pt>
                <c:pt idx="1866">
                  <c:v>700000</c:v>
                </c:pt>
                <c:pt idx="1867">
                  <c:v>700000</c:v>
                </c:pt>
                <c:pt idx="1868">
                  <c:v>700000</c:v>
                </c:pt>
                <c:pt idx="1869">
                  <c:v>700000</c:v>
                </c:pt>
                <c:pt idx="1870">
                  <c:v>700000</c:v>
                </c:pt>
                <c:pt idx="1871">
                  <c:v>700000</c:v>
                </c:pt>
                <c:pt idx="1872">
                  <c:v>700000</c:v>
                </c:pt>
                <c:pt idx="1873">
                  <c:v>700000</c:v>
                </c:pt>
                <c:pt idx="1874">
                  <c:v>700000</c:v>
                </c:pt>
                <c:pt idx="1875">
                  <c:v>700000</c:v>
                </c:pt>
                <c:pt idx="1876">
                  <c:v>700000</c:v>
                </c:pt>
                <c:pt idx="1877">
                  <c:v>700000</c:v>
                </c:pt>
                <c:pt idx="1878">
                  <c:v>700000</c:v>
                </c:pt>
                <c:pt idx="1879">
                  <c:v>700000</c:v>
                </c:pt>
                <c:pt idx="1880">
                  <c:v>700000</c:v>
                </c:pt>
                <c:pt idx="1881">
                  <c:v>700000</c:v>
                </c:pt>
                <c:pt idx="1882">
                  <c:v>700000</c:v>
                </c:pt>
                <c:pt idx="1883">
                  <c:v>700000</c:v>
                </c:pt>
                <c:pt idx="1884">
                  <c:v>700000</c:v>
                </c:pt>
                <c:pt idx="1885">
                  <c:v>700000</c:v>
                </c:pt>
                <c:pt idx="1886">
                  <c:v>700000</c:v>
                </c:pt>
                <c:pt idx="1887">
                  <c:v>700000</c:v>
                </c:pt>
                <c:pt idx="1888">
                  <c:v>700000</c:v>
                </c:pt>
                <c:pt idx="1889">
                  <c:v>700000</c:v>
                </c:pt>
                <c:pt idx="1890">
                  <c:v>700000</c:v>
                </c:pt>
                <c:pt idx="1891">
                  <c:v>700000</c:v>
                </c:pt>
                <c:pt idx="1892">
                  <c:v>700000</c:v>
                </c:pt>
                <c:pt idx="1893">
                  <c:v>700000</c:v>
                </c:pt>
                <c:pt idx="1894">
                  <c:v>700000</c:v>
                </c:pt>
                <c:pt idx="1895">
                  <c:v>700000</c:v>
                </c:pt>
                <c:pt idx="1896">
                  <c:v>700000</c:v>
                </c:pt>
                <c:pt idx="1897">
                  <c:v>700000</c:v>
                </c:pt>
                <c:pt idx="1898">
                  <c:v>700000</c:v>
                </c:pt>
                <c:pt idx="1899">
                  <c:v>700000</c:v>
                </c:pt>
                <c:pt idx="1900">
                  <c:v>700000</c:v>
                </c:pt>
                <c:pt idx="1901">
                  <c:v>700000</c:v>
                </c:pt>
                <c:pt idx="1902">
                  <c:v>700000</c:v>
                </c:pt>
                <c:pt idx="1903">
                  <c:v>700000</c:v>
                </c:pt>
                <c:pt idx="1904">
                  <c:v>700000</c:v>
                </c:pt>
                <c:pt idx="1905">
                  <c:v>700000</c:v>
                </c:pt>
                <c:pt idx="1906">
                  <c:v>700000</c:v>
                </c:pt>
                <c:pt idx="1907">
                  <c:v>700000</c:v>
                </c:pt>
                <c:pt idx="1908">
                  <c:v>700000</c:v>
                </c:pt>
                <c:pt idx="1909">
                  <c:v>700000</c:v>
                </c:pt>
                <c:pt idx="1910">
                  <c:v>700000</c:v>
                </c:pt>
                <c:pt idx="1911">
                  <c:v>700000</c:v>
                </c:pt>
                <c:pt idx="1912">
                  <c:v>700000</c:v>
                </c:pt>
                <c:pt idx="1913">
                  <c:v>700000</c:v>
                </c:pt>
                <c:pt idx="1914">
                  <c:v>700000</c:v>
                </c:pt>
                <c:pt idx="1915">
                  <c:v>700000</c:v>
                </c:pt>
                <c:pt idx="1916">
                  <c:v>700000</c:v>
                </c:pt>
                <c:pt idx="1917">
                  <c:v>700000</c:v>
                </c:pt>
                <c:pt idx="1918">
                  <c:v>700000</c:v>
                </c:pt>
                <c:pt idx="1919">
                  <c:v>700000</c:v>
                </c:pt>
                <c:pt idx="1920">
                  <c:v>700000</c:v>
                </c:pt>
                <c:pt idx="1921">
                  <c:v>700000</c:v>
                </c:pt>
                <c:pt idx="1922">
                  <c:v>700000</c:v>
                </c:pt>
                <c:pt idx="1923">
                  <c:v>700000</c:v>
                </c:pt>
                <c:pt idx="1924">
                  <c:v>700000</c:v>
                </c:pt>
                <c:pt idx="1925">
                  <c:v>700000</c:v>
                </c:pt>
                <c:pt idx="1926">
                  <c:v>700000</c:v>
                </c:pt>
                <c:pt idx="1927">
                  <c:v>700000</c:v>
                </c:pt>
                <c:pt idx="1928">
                  <c:v>700000</c:v>
                </c:pt>
                <c:pt idx="1929">
                  <c:v>700000</c:v>
                </c:pt>
                <c:pt idx="1930">
                  <c:v>700000</c:v>
                </c:pt>
                <c:pt idx="1931">
                  <c:v>700000</c:v>
                </c:pt>
                <c:pt idx="1932">
                  <c:v>700000</c:v>
                </c:pt>
                <c:pt idx="1933">
                  <c:v>700000</c:v>
                </c:pt>
                <c:pt idx="1934">
                  <c:v>700000</c:v>
                </c:pt>
                <c:pt idx="1935">
                  <c:v>700000</c:v>
                </c:pt>
                <c:pt idx="1936">
                  <c:v>700000</c:v>
                </c:pt>
                <c:pt idx="1937">
                  <c:v>700000</c:v>
                </c:pt>
                <c:pt idx="1938">
                  <c:v>700000</c:v>
                </c:pt>
                <c:pt idx="1939">
                  <c:v>1200000</c:v>
                </c:pt>
                <c:pt idx="1940">
                  <c:v>1200000</c:v>
                </c:pt>
                <c:pt idx="1941">
                  <c:v>1200000</c:v>
                </c:pt>
                <c:pt idx="1942">
                  <c:v>1200000</c:v>
                </c:pt>
                <c:pt idx="1943">
                  <c:v>1200000</c:v>
                </c:pt>
                <c:pt idx="1944">
                  <c:v>1200000</c:v>
                </c:pt>
                <c:pt idx="1945">
                  <c:v>1200000</c:v>
                </c:pt>
                <c:pt idx="1946">
                  <c:v>1200000</c:v>
                </c:pt>
                <c:pt idx="1947">
                  <c:v>1200000</c:v>
                </c:pt>
                <c:pt idx="1948">
                  <c:v>1200000</c:v>
                </c:pt>
                <c:pt idx="1949">
                  <c:v>1200000</c:v>
                </c:pt>
                <c:pt idx="1950">
                  <c:v>1200000</c:v>
                </c:pt>
                <c:pt idx="1951">
                  <c:v>1200000</c:v>
                </c:pt>
                <c:pt idx="1952">
                  <c:v>1200000</c:v>
                </c:pt>
                <c:pt idx="1953">
                  <c:v>1200000</c:v>
                </c:pt>
                <c:pt idx="1954">
                  <c:v>1200000</c:v>
                </c:pt>
                <c:pt idx="1955">
                  <c:v>1200000</c:v>
                </c:pt>
                <c:pt idx="1956">
                  <c:v>1200000</c:v>
                </c:pt>
                <c:pt idx="1957">
                  <c:v>1200000</c:v>
                </c:pt>
                <c:pt idx="1958">
                  <c:v>800000</c:v>
                </c:pt>
                <c:pt idx="1959">
                  <c:v>800000</c:v>
                </c:pt>
                <c:pt idx="1960">
                  <c:v>800000</c:v>
                </c:pt>
                <c:pt idx="1961">
                  <c:v>800000</c:v>
                </c:pt>
                <c:pt idx="1962">
                  <c:v>800000</c:v>
                </c:pt>
                <c:pt idx="1963">
                  <c:v>800000</c:v>
                </c:pt>
                <c:pt idx="1964">
                  <c:v>800000</c:v>
                </c:pt>
                <c:pt idx="1965">
                  <c:v>800000</c:v>
                </c:pt>
                <c:pt idx="1966">
                  <c:v>800000</c:v>
                </c:pt>
                <c:pt idx="1967">
                  <c:v>800000</c:v>
                </c:pt>
                <c:pt idx="1968">
                  <c:v>800000</c:v>
                </c:pt>
                <c:pt idx="1969">
                  <c:v>800000</c:v>
                </c:pt>
                <c:pt idx="1970">
                  <c:v>800000</c:v>
                </c:pt>
                <c:pt idx="1971">
                  <c:v>800000</c:v>
                </c:pt>
                <c:pt idx="1972">
                  <c:v>800000</c:v>
                </c:pt>
                <c:pt idx="1973">
                  <c:v>800000</c:v>
                </c:pt>
                <c:pt idx="1974">
                  <c:v>800000</c:v>
                </c:pt>
                <c:pt idx="1975">
                  <c:v>800000</c:v>
                </c:pt>
                <c:pt idx="1976">
                  <c:v>800000</c:v>
                </c:pt>
                <c:pt idx="1977">
                  <c:v>800000</c:v>
                </c:pt>
                <c:pt idx="1978">
                  <c:v>800000</c:v>
                </c:pt>
                <c:pt idx="1979">
                  <c:v>800000</c:v>
                </c:pt>
                <c:pt idx="1980">
                  <c:v>800000</c:v>
                </c:pt>
                <c:pt idx="1981">
                  <c:v>800000</c:v>
                </c:pt>
                <c:pt idx="1982">
                  <c:v>800000</c:v>
                </c:pt>
                <c:pt idx="1983">
                  <c:v>800000</c:v>
                </c:pt>
                <c:pt idx="1984">
                  <c:v>800000</c:v>
                </c:pt>
                <c:pt idx="1985">
                  <c:v>800000</c:v>
                </c:pt>
                <c:pt idx="1986">
                  <c:v>800000</c:v>
                </c:pt>
                <c:pt idx="1987">
                  <c:v>800000</c:v>
                </c:pt>
                <c:pt idx="1988">
                  <c:v>800000</c:v>
                </c:pt>
                <c:pt idx="1989">
                  <c:v>800000</c:v>
                </c:pt>
                <c:pt idx="1990">
                  <c:v>800000</c:v>
                </c:pt>
                <c:pt idx="1991">
                  <c:v>800000</c:v>
                </c:pt>
                <c:pt idx="1992">
                  <c:v>800000</c:v>
                </c:pt>
                <c:pt idx="1993">
                  <c:v>800000</c:v>
                </c:pt>
                <c:pt idx="1994">
                  <c:v>800000</c:v>
                </c:pt>
                <c:pt idx="1995">
                  <c:v>800000</c:v>
                </c:pt>
                <c:pt idx="1996">
                  <c:v>800000</c:v>
                </c:pt>
                <c:pt idx="1997">
                  <c:v>800000</c:v>
                </c:pt>
                <c:pt idx="1998">
                  <c:v>800000</c:v>
                </c:pt>
                <c:pt idx="1999">
                  <c:v>800000</c:v>
                </c:pt>
                <c:pt idx="2000">
                  <c:v>800000</c:v>
                </c:pt>
                <c:pt idx="2001">
                  <c:v>800000</c:v>
                </c:pt>
                <c:pt idx="2002">
                  <c:v>800000</c:v>
                </c:pt>
                <c:pt idx="2003">
                  <c:v>800000</c:v>
                </c:pt>
                <c:pt idx="2004">
                  <c:v>800000</c:v>
                </c:pt>
                <c:pt idx="2005">
                  <c:v>800000</c:v>
                </c:pt>
                <c:pt idx="2006">
                  <c:v>800000</c:v>
                </c:pt>
                <c:pt idx="2007">
                  <c:v>800000</c:v>
                </c:pt>
                <c:pt idx="2008">
                  <c:v>800000</c:v>
                </c:pt>
                <c:pt idx="2009">
                  <c:v>800000</c:v>
                </c:pt>
                <c:pt idx="2010">
                  <c:v>800000</c:v>
                </c:pt>
                <c:pt idx="2011">
                  <c:v>800000</c:v>
                </c:pt>
                <c:pt idx="2012">
                  <c:v>800000</c:v>
                </c:pt>
                <c:pt idx="2013">
                  <c:v>800000</c:v>
                </c:pt>
                <c:pt idx="2014">
                  <c:v>800000</c:v>
                </c:pt>
                <c:pt idx="2015">
                  <c:v>800000</c:v>
                </c:pt>
                <c:pt idx="2016">
                  <c:v>800000</c:v>
                </c:pt>
                <c:pt idx="2017">
                  <c:v>800000</c:v>
                </c:pt>
                <c:pt idx="2018">
                  <c:v>800000</c:v>
                </c:pt>
                <c:pt idx="2019">
                  <c:v>1000000</c:v>
                </c:pt>
                <c:pt idx="2020">
                  <c:v>1000000</c:v>
                </c:pt>
                <c:pt idx="2021">
                  <c:v>1000000</c:v>
                </c:pt>
                <c:pt idx="2022">
                  <c:v>1000000</c:v>
                </c:pt>
                <c:pt idx="2023">
                  <c:v>1000000</c:v>
                </c:pt>
                <c:pt idx="2024">
                  <c:v>1000000</c:v>
                </c:pt>
                <c:pt idx="2025">
                  <c:v>1000000</c:v>
                </c:pt>
                <c:pt idx="2026">
                  <c:v>1000000</c:v>
                </c:pt>
                <c:pt idx="2027">
                  <c:v>1000000</c:v>
                </c:pt>
                <c:pt idx="2028">
                  <c:v>1000000</c:v>
                </c:pt>
                <c:pt idx="2029">
                  <c:v>1000000</c:v>
                </c:pt>
                <c:pt idx="2030">
                  <c:v>1000000</c:v>
                </c:pt>
                <c:pt idx="2031">
                  <c:v>1000000</c:v>
                </c:pt>
                <c:pt idx="2032">
                  <c:v>1000000</c:v>
                </c:pt>
                <c:pt idx="2033">
                  <c:v>1000000</c:v>
                </c:pt>
                <c:pt idx="2034">
                  <c:v>1000000</c:v>
                </c:pt>
                <c:pt idx="2035">
                  <c:v>1000000</c:v>
                </c:pt>
                <c:pt idx="2036">
                  <c:v>1000000</c:v>
                </c:pt>
                <c:pt idx="2037">
                  <c:v>1000000</c:v>
                </c:pt>
                <c:pt idx="2038">
                  <c:v>1000000</c:v>
                </c:pt>
                <c:pt idx="2039">
                  <c:v>1000000</c:v>
                </c:pt>
                <c:pt idx="2040">
                  <c:v>1000000</c:v>
                </c:pt>
                <c:pt idx="2041">
                  <c:v>1000000</c:v>
                </c:pt>
                <c:pt idx="2042">
                  <c:v>1000000</c:v>
                </c:pt>
                <c:pt idx="2043">
                  <c:v>1000000</c:v>
                </c:pt>
                <c:pt idx="2044">
                  <c:v>1000000</c:v>
                </c:pt>
                <c:pt idx="2045">
                  <c:v>1000000</c:v>
                </c:pt>
                <c:pt idx="2046">
                  <c:v>1000000</c:v>
                </c:pt>
                <c:pt idx="2047">
                  <c:v>1000000</c:v>
                </c:pt>
                <c:pt idx="2048">
                  <c:v>1000000</c:v>
                </c:pt>
                <c:pt idx="2049">
                  <c:v>1000000</c:v>
                </c:pt>
                <c:pt idx="2050">
                  <c:v>1000000</c:v>
                </c:pt>
                <c:pt idx="2051">
                  <c:v>1000000</c:v>
                </c:pt>
                <c:pt idx="2052">
                  <c:v>1000000</c:v>
                </c:pt>
                <c:pt idx="2053">
                  <c:v>1000000</c:v>
                </c:pt>
                <c:pt idx="2054">
                  <c:v>1000000</c:v>
                </c:pt>
                <c:pt idx="2055">
                  <c:v>1000000</c:v>
                </c:pt>
                <c:pt idx="2056">
                  <c:v>1000000</c:v>
                </c:pt>
                <c:pt idx="2057">
                  <c:v>1000000</c:v>
                </c:pt>
                <c:pt idx="2058">
                  <c:v>1000000</c:v>
                </c:pt>
                <c:pt idx="2059">
                  <c:v>1000000</c:v>
                </c:pt>
                <c:pt idx="2060">
                  <c:v>1000000</c:v>
                </c:pt>
                <c:pt idx="2061">
                  <c:v>1000000</c:v>
                </c:pt>
                <c:pt idx="2062">
                  <c:v>1000000</c:v>
                </c:pt>
                <c:pt idx="2063">
                  <c:v>1000000</c:v>
                </c:pt>
                <c:pt idx="2064">
                  <c:v>1000000</c:v>
                </c:pt>
                <c:pt idx="2065">
                  <c:v>1000000</c:v>
                </c:pt>
                <c:pt idx="2066">
                  <c:v>1000000</c:v>
                </c:pt>
                <c:pt idx="2067">
                  <c:v>1000000</c:v>
                </c:pt>
                <c:pt idx="2068">
                  <c:v>1000000</c:v>
                </c:pt>
                <c:pt idx="2069">
                  <c:v>1000000</c:v>
                </c:pt>
                <c:pt idx="2070">
                  <c:v>1000000</c:v>
                </c:pt>
                <c:pt idx="2071">
                  <c:v>1000000</c:v>
                </c:pt>
                <c:pt idx="2072">
                  <c:v>1000000</c:v>
                </c:pt>
                <c:pt idx="2073">
                  <c:v>1000000</c:v>
                </c:pt>
                <c:pt idx="2074">
                  <c:v>1000000</c:v>
                </c:pt>
                <c:pt idx="2075">
                  <c:v>1000000</c:v>
                </c:pt>
                <c:pt idx="2076">
                  <c:v>1000000</c:v>
                </c:pt>
                <c:pt idx="2077">
                  <c:v>1000000</c:v>
                </c:pt>
                <c:pt idx="2078">
                  <c:v>1000000</c:v>
                </c:pt>
                <c:pt idx="2079">
                  <c:v>1000000</c:v>
                </c:pt>
                <c:pt idx="2080">
                  <c:v>1000000</c:v>
                </c:pt>
                <c:pt idx="2081">
                  <c:v>1000000</c:v>
                </c:pt>
                <c:pt idx="2082">
                  <c:v>1000000</c:v>
                </c:pt>
                <c:pt idx="2083">
                  <c:v>1000000</c:v>
                </c:pt>
                <c:pt idx="2084">
                  <c:v>1000000</c:v>
                </c:pt>
                <c:pt idx="2085">
                  <c:v>1000000</c:v>
                </c:pt>
                <c:pt idx="2086">
                  <c:v>1000000</c:v>
                </c:pt>
                <c:pt idx="2087">
                  <c:v>1000000</c:v>
                </c:pt>
                <c:pt idx="2088">
                  <c:v>1000000</c:v>
                </c:pt>
                <c:pt idx="2089">
                  <c:v>1000000</c:v>
                </c:pt>
                <c:pt idx="2090">
                  <c:v>1000000</c:v>
                </c:pt>
                <c:pt idx="2091">
                  <c:v>1000000</c:v>
                </c:pt>
                <c:pt idx="2092">
                  <c:v>1000000</c:v>
                </c:pt>
                <c:pt idx="2093">
                  <c:v>1000000</c:v>
                </c:pt>
                <c:pt idx="2094">
                  <c:v>1000000</c:v>
                </c:pt>
                <c:pt idx="2095">
                  <c:v>1000000</c:v>
                </c:pt>
                <c:pt idx="2096">
                  <c:v>1000000</c:v>
                </c:pt>
                <c:pt idx="2097">
                  <c:v>1000000</c:v>
                </c:pt>
                <c:pt idx="2098">
                  <c:v>1000000</c:v>
                </c:pt>
                <c:pt idx="2099">
                  <c:v>1000000</c:v>
                </c:pt>
                <c:pt idx="2100">
                  <c:v>1000000</c:v>
                </c:pt>
                <c:pt idx="2101">
                  <c:v>1000000</c:v>
                </c:pt>
                <c:pt idx="2102">
                  <c:v>1000000</c:v>
                </c:pt>
                <c:pt idx="2103">
                  <c:v>1000000</c:v>
                </c:pt>
                <c:pt idx="2104">
                  <c:v>1000000</c:v>
                </c:pt>
                <c:pt idx="2105">
                  <c:v>1000000</c:v>
                </c:pt>
                <c:pt idx="2106">
                  <c:v>1000000</c:v>
                </c:pt>
                <c:pt idx="2107">
                  <c:v>1000000</c:v>
                </c:pt>
                <c:pt idx="2108">
                  <c:v>1000000</c:v>
                </c:pt>
                <c:pt idx="2109">
                  <c:v>1000000</c:v>
                </c:pt>
                <c:pt idx="2110">
                  <c:v>1000000</c:v>
                </c:pt>
                <c:pt idx="2111">
                  <c:v>1000000</c:v>
                </c:pt>
                <c:pt idx="2112">
                  <c:v>1000000</c:v>
                </c:pt>
                <c:pt idx="2113">
                  <c:v>1000000</c:v>
                </c:pt>
                <c:pt idx="2114">
                  <c:v>1000000</c:v>
                </c:pt>
                <c:pt idx="2115">
                  <c:v>1000000</c:v>
                </c:pt>
                <c:pt idx="2116">
                  <c:v>1000000</c:v>
                </c:pt>
                <c:pt idx="2117">
                  <c:v>1000000</c:v>
                </c:pt>
                <c:pt idx="2118">
                  <c:v>800000</c:v>
                </c:pt>
                <c:pt idx="2119">
                  <c:v>800000</c:v>
                </c:pt>
                <c:pt idx="2120">
                  <c:v>800000</c:v>
                </c:pt>
                <c:pt idx="2121">
                  <c:v>800000</c:v>
                </c:pt>
                <c:pt idx="2122">
                  <c:v>800000</c:v>
                </c:pt>
                <c:pt idx="2123">
                  <c:v>800000</c:v>
                </c:pt>
                <c:pt idx="2124">
                  <c:v>800000</c:v>
                </c:pt>
                <c:pt idx="2125">
                  <c:v>800000</c:v>
                </c:pt>
                <c:pt idx="2126">
                  <c:v>800000</c:v>
                </c:pt>
                <c:pt idx="2127">
                  <c:v>800000</c:v>
                </c:pt>
                <c:pt idx="2128">
                  <c:v>800000</c:v>
                </c:pt>
                <c:pt idx="2129">
                  <c:v>800000</c:v>
                </c:pt>
                <c:pt idx="2130">
                  <c:v>800000</c:v>
                </c:pt>
                <c:pt idx="2131">
                  <c:v>800000</c:v>
                </c:pt>
                <c:pt idx="2132">
                  <c:v>800000</c:v>
                </c:pt>
                <c:pt idx="2133">
                  <c:v>800000</c:v>
                </c:pt>
                <c:pt idx="2134">
                  <c:v>800000</c:v>
                </c:pt>
                <c:pt idx="2135">
                  <c:v>800000</c:v>
                </c:pt>
                <c:pt idx="2136">
                  <c:v>800000</c:v>
                </c:pt>
                <c:pt idx="2137">
                  <c:v>800000</c:v>
                </c:pt>
                <c:pt idx="2138">
                  <c:v>800000</c:v>
                </c:pt>
                <c:pt idx="2139">
                  <c:v>800000</c:v>
                </c:pt>
                <c:pt idx="2140">
                  <c:v>800000</c:v>
                </c:pt>
                <c:pt idx="2141">
                  <c:v>800000</c:v>
                </c:pt>
                <c:pt idx="2142">
                  <c:v>800000</c:v>
                </c:pt>
                <c:pt idx="2143">
                  <c:v>800000</c:v>
                </c:pt>
                <c:pt idx="2144">
                  <c:v>800000</c:v>
                </c:pt>
                <c:pt idx="2145">
                  <c:v>800000</c:v>
                </c:pt>
                <c:pt idx="2146">
                  <c:v>800000</c:v>
                </c:pt>
                <c:pt idx="2147">
                  <c:v>800000</c:v>
                </c:pt>
                <c:pt idx="2148">
                  <c:v>800000</c:v>
                </c:pt>
                <c:pt idx="2149">
                  <c:v>800000</c:v>
                </c:pt>
                <c:pt idx="2150">
                  <c:v>800000</c:v>
                </c:pt>
                <c:pt idx="2151">
                  <c:v>800000</c:v>
                </c:pt>
                <c:pt idx="2152">
                  <c:v>800000</c:v>
                </c:pt>
                <c:pt idx="2153">
                  <c:v>800000</c:v>
                </c:pt>
                <c:pt idx="2154">
                  <c:v>800000</c:v>
                </c:pt>
                <c:pt idx="2155">
                  <c:v>800000</c:v>
                </c:pt>
                <c:pt idx="2156">
                  <c:v>800000</c:v>
                </c:pt>
                <c:pt idx="2157">
                  <c:v>800000</c:v>
                </c:pt>
                <c:pt idx="2158">
                  <c:v>800000</c:v>
                </c:pt>
                <c:pt idx="2159">
                  <c:v>800000</c:v>
                </c:pt>
                <c:pt idx="2160">
                  <c:v>800000</c:v>
                </c:pt>
                <c:pt idx="2161">
                  <c:v>800000</c:v>
                </c:pt>
                <c:pt idx="2162">
                  <c:v>800000</c:v>
                </c:pt>
                <c:pt idx="2163">
                  <c:v>800000</c:v>
                </c:pt>
                <c:pt idx="2164">
                  <c:v>800000</c:v>
                </c:pt>
                <c:pt idx="2165">
                  <c:v>800000</c:v>
                </c:pt>
                <c:pt idx="2166">
                  <c:v>800000</c:v>
                </c:pt>
                <c:pt idx="2167">
                  <c:v>800000</c:v>
                </c:pt>
                <c:pt idx="2168">
                  <c:v>800000</c:v>
                </c:pt>
                <c:pt idx="2169">
                  <c:v>800000</c:v>
                </c:pt>
                <c:pt idx="2170">
                  <c:v>800000</c:v>
                </c:pt>
                <c:pt idx="2171">
                  <c:v>800000</c:v>
                </c:pt>
                <c:pt idx="2172">
                  <c:v>800000</c:v>
                </c:pt>
                <c:pt idx="2173">
                  <c:v>800000</c:v>
                </c:pt>
                <c:pt idx="2174">
                  <c:v>800000</c:v>
                </c:pt>
                <c:pt idx="2175">
                  <c:v>800000</c:v>
                </c:pt>
                <c:pt idx="2176">
                  <c:v>800000</c:v>
                </c:pt>
                <c:pt idx="2177">
                  <c:v>800000</c:v>
                </c:pt>
                <c:pt idx="2178">
                  <c:v>800000</c:v>
                </c:pt>
                <c:pt idx="2179">
                  <c:v>800000</c:v>
                </c:pt>
                <c:pt idx="2180">
                  <c:v>800000</c:v>
                </c:pt>
                <c:pt idx="2181">
                  <c:v>800000</c:v>
                </c:pt>
                <c:pt idx="2182">
                  <c:v>800000</c:v>
                </c:pt>
                <c:pt idx="2183">
                  <c:v>800000</c:v>
                </c:pt>
                <c:pt idx="2184">
                  <c:v>800000</c:v>
                </c:pt>
                <c:pt idx="2185">
                  <c:v>800000</c:v>
                </c:pt>
                <c:pt idx="2186">
                  <c:v>800000</c:v>
                </c:pt>
                <c:pt idx="2187">
                  <c:v>800000</c:v>
                </c:pt>
                <c:pt idx="2188">
                  <c:v>800000</c:v>
                </c:pt>
                <c:pt idx="2189">
                  <c:v>800000</c:v>
                </c:pt>
                <c:pt idx="2190">
                  <c:v>800000</c:v>
                </c:pt>
                <c:pt idx="2191">
                  <c:v>800000</c:v>
                </c:pt>
                <c:pt idx="2192">
                  <c:v>800000</c:v>
                </c:pt>
                <c:pt idx="2193">
                  <c:v>800000</c:v>
                </c:pt>
                <c:pt idx="2194">
                  <c:v>800000</c:v>
                </c:pt>
                <c:pt idx="2195">
                  <c:v>800000</c:v>
                </c:pt>
                <c:pt idx="2196">
                  <c:v>800000</c:v>
                </c:pt>
                <c:pt idx="2197">
                  <c:v>800000</c:v>
                </c:pt>
                <c:pt idx="2198">
                  <c:v>800000</c:v>
                </c:pt>
                <c:pt idx="2199">
                  <c:v>800000</c:v>
                </c:pt>
                <c:pt idx="2200">
                  <c:v>800000</c:v>
                </c:pt>
                <c:pt idx="2201">
                  <c:v>800000</c:v>
                </c:pt>
                <c:pt idx="2202">
                  <c:v>800000</c:v>
                </c:pt>
                <c:pt idx="2203">
                  <c:v>800000</c:v>
                </c:pt>
                <c:pt idx="2204">
                  <c:v>800000</c:v>
                </c:pt>
                <c:pt idx="2205">
                  <c:v>800000</c:v>
                </c:pt>
                <c:pt idx="2206">
                  <c:v>800000</c:v>
                </c:pt>
                <c:pt idx="2207">
                  <c:v>800000</c:v>
                </c:pt>
                <c:pt idx="2208">
                  <c:v>800000</c:v>
                </c:pt>
                <c:pt idx="2209">
                  <c:v>800000</c:v>
                </c:pt>
                <c:pt idx="2210">
                  <c:v>800000</c:v>
                </c:pt>
                <c:pt idx="2211">
                  <c:v>800000</c:v>
                </c:pt>
                <c:pt idx="2212">
                  <c:v>800000</c:v>
                </c:pt>
                <c:pt idx="2213">
                  <c:v>800000</c:v>
                </c:pt>
                <c:pt idx="2214">
                  <c:v>800000</c:v>
                </c:pt>
                <c:pt idx="2215">
                  <c:v>800000</c:v>
                </c:pt>
                <c:pt idx="2216">
                  <c:v>800000</c:v>
                </c:pt>
                <c:pt idx="2217">
                  <c:v>800000</c:v>
                </c:pt>
                <c:pt idx="2218">
                  <c:v>800000</c:v>
                </c:pt>
                <c:pt idx="2219">
                  <c:v>800000</c:v>
                </c:pt>
                <c:pt idx="2220">
                  <c:v>800000</c:v>
                </c:pt>
                <c:pt idx="2221">
                  <c:v>800000</c:v>
                </c:pt>
                <c:pt idx="2222">
                  <c:v>800000</c:v>
                </c:pt>
                <c:pt idx="2223">
                  <c:v>800000</c:v>
                </c:pt>
                <c:pt idx="2224">
                  <c:v>800000</c:v>
                </c:pt>
                <c:pt idx="2225">
                  <c:v>800000</c:v>
                </c:pt>
                <c:pt idx="2226">
                  <c:v>800000</c:v>
                </c:pt>
                <c:pt idx="2227">
                  <c:v>800000</c:v>
                </c:pt>
                <c:pt idx="2228">
                  <c:v>1000000</c:v>
                </c:pt>
                <c:pt idx="2229">
                  <c:v>1000000</c:v>
                </c:pt>
                <c:pt idx="2230">
                  <c:v>1000000</c:v>
                </c:pt>
                <c:pt idx="2231">
                  <c:v>200000</c:v>
                </c:pt>
                <c:pt idx="2232">
                  <c:v>200000</c:v>
                </c:pt>
                <c:pt idx="2233">
                  <c:v>200000</c:v>
                </c:pt>
                <c:pt idx="2234">
                  <c:v>200000</c:v>
                </c:pt>
                <c:pt idx="2235">
                  <c:v>200000</c:v>
                </c:pt>
                <c:pt idx="2236">
                  <c:v>3500000</c:v>
                </c:pt>
                <c:pt idx="2237">
                  <c:v>3500000</c:v>
                </c:pt>
                <c:pt idx="2238">
                  <c:v>3500000</c:v>
                </c:pt>
                <c:pt idx="2239">
                  <c:v>3500000</c:v>
                </c:pt>
                <c:pt idx="2240">
                  <c:v>3500000</c:v>
                </c:pt>
                <c:pt idx="2241">
                  <c:v>3500000</c:v>
                </c:pt>
                <c:pt idx="2242">
                  <c:v>3500000</c:v>
                </c:pt>
                <c:pt idx="2243">
                  <c:v>3500000</c:v>
                </c:pt>
                <c:pt idx="2244">
                  <c:v>3500000</c:v>
                </c:pt>
                <c:pt idx="2245">
                  <c:v>3500000</c:v>
                </c:pt>
                <c:pt idx="2246">
                  <c:v>3500000</c:v>
                </c:pt>
                <c:pt idx="2247">
                  <c:v>3500000</c:v>
                </c:pt>
                <c:pt idx="2248">
                  <c:v>3500000</c:v>
                </c:pt>
                <c:pt idx="2249">
                  <c:v>3500000</c:v>
                </c:pt>
                <c:pt idx="2250">
                  <c:v>3500000</c:v>
                </c:pt>
                <c:pt idx="2251">
                  <c:v>3500000</c:v>
                </c:pt>
                <c:pt idx="2252">
                  <c:v>3500000</c:v>
                </c:pt>
                <c:pt idx="2253">
                  <c:v>3500000</c:v>
                </c:pt>
                <c:pt idx="2254">
                  <c:v>3000000</c:v>
                </c:pt>
                <c:pt idx="2255">
                  <c:v>3000000</c:v>
                </c:pt>
                <c:pt idx="2256">
                  <c:v>1500000</c:v>
                </c:pt>
                <c:pt idx="2257">
                  <c:v>1500000</c:v>
                </c:pt>
                <c:pt idx="2258">
                  <c:v>1500000</c:v>
                </c:pt>
                <c:pt idx="2259">
                  <c:v>1500000</c:v>
                </c:pt>
                <c:pt idx="2260">
                  <c:v>1500000</c:v>
                </c:pt>
                <c:pt idx="2261">
                  <c:v>1500000</c:v>
                </c:pt>
                <c:pt idx="2262">
                  <c:v>1500000</c:v>
                </c:pt>
                <c:pt idx="2263">
                  <c:v>1500000</c:v>
                </c:pt>
                <c:pt idx="2264">
                  <c:v>250000</c:v>
                </c:pt>
                <c:pt idx="2265">
                  <c:v>250000</c:v>
                </c:pt>
                <c:pt idx="2266">
                  <c:v>1000000</c:v>
                </c:pt>
                <c:pt idx="2267">
                  <c:v>1000000</c:v>
                </c:pt>
                <c:pt idx="2268">
                  <c:v>1000000</c:v>
                </c:pt>
                <c:pt idx="2269">
                  <c:v>1000000</c:v>
                </c:pt>
                <c:pt idx="2270">
                  <c:v>1000000</c:v>
                </c:pt>
                <c:pt idx="2271">
                  <c:v>1000000</c:v>
                </c:pt>
                <c:pt idx="2272">
                  <c:v>1000000</c:v>
                </c:pt>
                <c:pt idx="2273">
                  <c:v>1000000</c:v>
                </c:pt>
                <c:pt idx="2274">
                  <c:v>1000000</c:v>
                </c:pt>
                <c:pt idx="2275">
                  <c:v>1000000</c:v>
                </c:pt>
                <c:pt idx="2276">
                  <c:v>1000000</c:v>
                </c:pt>
                <c:pt idx="2277">
                  <c:v>1000000</c:v>
                </c:pt>
                <c:pt idx="2278">
                  <c:v>1000000</c:v>
                </c:pt>
                <c:pt idx="2279">
                  <c:v>1000000</c:v>
                </c:pt>
                <c:pt idx="2280">
                  <c:v>1000000</c:v>
                </c:pt>
                <c:pt idx="2281">
                  <c:v>1000000</c:v>
                </c:pt>
                <c:pt idx="2282">
                  <c:v>1000000</c:v>
                </c:pt>
                <c:pt idx="2283">
                  <c:v>1000000</c:v>
                </c:pt>
                <c:pt idx="2284">
                  <c:v>1000000</c:v>
                </c:pt>
                <c:pt idx="2285">
                  <c:v>1000000</c:v>
                </c:pt>
                <c:pt idx="2286">
                  <c:v>1000000</c:v>
                </c:pt>
                <c:pt idx="2287">
                  <c:v>1000000</c:v>
                </c:pt>
                <c:pt idx="2288">
                  <c:v>1000000</c:v>
                </c:pt>
                <c:pt idx="2289">
                  <c:v>1000000</c:v>
                </c:pt>
                <c:pt idx="2290">
                  <c:v>1000000</c:v>
                </c:pt>
                <c:pt idx="2291">
                  <c:v>1000000</c:v>
                </c:pt>
                <c:pt idx="2292">
                  <c:v>1000000</c:v>
                </c:pt>
                <c:pt idx="2293">
                  <c:v>1000000</c:v>
                </c:pt>
                <c:pt idx="2294">
                  <c:v>1000000</c:v>
                </c:pt>
                <c:pt idx="2295">
                  <c:v>1000000</c:v>
                </c:pt>
                <c:pt idx="2296">
                  <c:v>1000000</c:v>
                </c:pt>
                <c:pt idx="2297">
                  <c:v>1000000</c:v>
                </c:pt>
                <c:pt idx="2298">
                  <c:v>1000000</c:v>
                </c:pt>
                <c:pt idx="2299">
                  <c:v>1000000</c:v>
                </c:pt>
                <c:pt idx="2300">
                  <c:v>1000000</c:v>
                </c:pt>
                <c:pt idx="2301">
                  <c:v>1000000</c:v>
                </c:pt>
                <c:pt idx="2302">
                  <c:v>1000000</c:v>
                </c:pt>
                <c:pt idx="2303">
                  <c:v>1000000</c:v>
                </c:pt>
                <c:pt idx="2304">
                  <c:v>1000000</c:v>
                </c:pt>
                <c:pt idx="2305">
                  <c:v>1000000</c:v>
                </c:pt>
                <c:pt idx="2306">
                  <c:v>1000000</c:v>
                </c:pt>
                <c:pt idx="2307">
                  <c:v>1000000</c:v>
                </c:pt>
                <c:pt idx="2308">
                  <c:v>1000000</c:v>
                </c:pt>
                <c:pt idx="2309">
                  <c:v>1000000</c:v>
                </c:pt>
                <c:pt idx="2310">
                  <c:v>1000000</c:v>
                </c:pt>
                <c:pt idx="2311">
                  <c:v>1000000</c:v>
                </c:pt>
                <c:pt idx="2312">
                  <c:v>1000000</c:v>
                </c:pt>
                <c:pt idx="2313">
                  <c:v>1000000</c:v>
                </c:pt>
                <c:pt idx="2314">
                  <c:v>1000000</c:v>
                </c:pt>
                <c:pt idx="2315">
                  <c:v>1000000</c:v>
                </c:pt>
                <c:pt idx="2316">
                  <c:v>1000000</c:v>
                </c:pt>
                <c:pt idx="2317">
                  <c:v>1000000</c:v>
                </c:pt>
                <c:pt idx="2318">
                  <c:v>1000000</c:v>
                </c:pt>
                <c:pt idx="2319">
                  <c:v>1000000</c:v>
                </c:pt>
                <c:pt idx="2320">
                  <c:v>1000000</c:v>
                </c:pt>
                <c:pt idx="2321">
                  <c:v>1000000</c:v>
                </c:pt>
                <c:pt idx="2322">
                  <c:v>1000000</c:v>
                </c:pt>
                <c:pt idx="2323">
                  <c:v>1000000</c:v>
                </c:pt>
                <c:pt idx="2324">
                  <c:v>1000000</c:v>
                </c:pt>
                <c:pt idx="2325">
                  <c:v>1000000</c:v>
                </c:pt>
                <c:pt idx="2326">
                  <c:v>1000000</c:v>
                </c:pt>
                <c:pt idx="2327">
                  <c:v>1000000</c:v>
                </c:pt>
                <c:pt idx="2328">
                  <c:v>1000000</c:v>
                </c:pt>
                <c:pt idx="2329">
                  <c:v>1000000</c:v>
                </c:pt>
                <c:pt idx="2330">
                  <c:v>1000000</c:v>
                </c:pt>
                <c:pt idx="2331">
                  <c:v>1000000</c:v>
                </c:pt>
                <c:pt idx="2332">
                  <c:v>1000000</c:v>
                </c:pt>
                <c:pt idx="2333">
                  <c:v>1000000</c:v>
                </c:pt>
                <c:pt idx="2334">
                  <c:v>1000000</c:v>
                </c:pt>
                <c:pt idx="2335">
                  <c:v>1000000</c:v>
                </c:pt>
                <c:pt idx="2336">
                  <c:v>1000000</c:v>
                </c:pt>
                <c:pt idx="2337">
                  <c:v>1000000</c:v>
                </c:pt>
                <c:pt idx="2338">
                  <c:v>1000000</c:v>
                </c:pt>
                <c:pt idx="2339">
                  <c:v>1000000</c:v>
                </c:pt>
                <c:pt idx="2340">
                  <c:v>1000000</c:v>
                </c:pt>
                <c:pt idx="2341">
                  <c:v>1000000</c:v>
                </c:pt>
                <c:pt idx="2342">
                  <c:v>1000000</c:v>
                </c:pt>
                <c:pt idx="2343">
                  <c:v>1000000</c:v>
                </c:pt>
                <c:pt idx="2344">
                  <c:v>1000000</c:v>
                </c:pt>
                <c:pt idx="2345">
                  <c:v>1000000</c:v>
                </c:pt>
                <c:pt idx="2346">
                  <c:v>1000000</c:v>
                </c:pt>
                <c:pt idx="2347">
                  <c:v>1000000</c:v>
                </c:pt>
                <c:pt idx="2348">
                  <c:v>1000000</c:v>
                </c:pt>
                <c:pt idx="2349">
                  <c:v>1000000</c:v>
                </c:pt>
                <c:pt idx="2350">
                  <c:v>1000000</c:v>
                </c:pt>
                <c:pt idx="2351">
                  <c:v>1000000</c:v>
                </c:pt>
                <c:pt idx="2352">
                  <c:v>1000000</c:v>
                </c:pt>
                <c:pt idx="2353">
                  <c:v>1000000</c:v>
                </c:pt>
                <c:pt idx="2354">
                  <c:v>1000000</c:v>
                </c:pt>
                <c:pt idx="2355">
                  <c:v>1000000</c:v>
                </c:pt>
                <c:pt idx="2356">
                  <c:v>1000000</c:v>
                </c:pt>
                <c:pt idx="2357">
                  <c:v>1000000</c:v>
                </c:pt>
                <c:pt idx="2358">
                  <c:v>1000000</c:v>
                </c:pt>
                <c:pt idx="2359">
                  <c:v>1000000</c:v>
                </c:pt>
                <c:pt idx="2360">
                  <c:v>1000000</c:v>
                </c:pt>
                <c:pt idx="2361">
                  <c:v>1000000</c:v>
                </c:pt>
                <c:pt idx="2362">
                  <c:v>1000000</c:v>
                </c:pt>
                <c:pt idx="2363">
                  <c:v>1000000</c:v>
                </c:pt>
                <c:pt idx="2364">
                  <c:v>1000000</c:v>
                </c:pt>
                <c:pt idx="2365">
                  <c:v>1000000</c:v>
                </c:pt>
                <c:pt idx="2366">
                  <c:v>1000000</c:v>
                </c:pt>
                <c:pt idx="2367">
                  <c:v>1000000</c:v>
                </c:pt>
                <c:pt idx="2368">
                  <c:v>1000000</c:v>
                </c:pt>
                <c:pt idx="2369">
                  <c:v>1000000</c:v>
                </c:pt>
                <c:pt idx="2370">
                  <c:v>1000000</c:v>
                </c:pt>
                <c:pt idx="2371">
                  <c:v>1000000</c:v>
                </c:pt>
                <c:pt idx="2372">
                  <c:v>1000000</c:v>
                </c:pt>
                <c:pt idx="2373">
                  <c:v>1000000</c:v>
                </c:pt>
                <c:pt idx="2374">
                  <c:v>1000000</c:v>
                </c:pt>
                <c:pt idx="2375">
                  <c:v>1000000</c:v>
                </c:pt>
                <c:pt idx="2376">
                  <c:v>1000000</c:v>
                </c:pt>
                <c:pt idx="2377">
                  <c:v>1000000</c:v>
                </c:pt>
                <c:pt idx="2378">
                  <c:v>1000000</c:v>
                </c:pt>
                <c:pt idx="2379">
                  <c:v>1000000</c:v>
                </c:pt>
                <c:pt idx="2380">
                  <c:v>1000000</c:v>
                </c:pt>
                <c:pt idx="2381">
                  <c:v>1000000</c:v>
                </c:pt>
                <c:pt idx="2382">
                  <c:v>1000000</c:v>
                </c:pt>
                <c:pt idx="2383">
                  <c:v>1000000</c:v>
                </c:pt>
                <c:pt idx="2384">
                  <c:v>1000000</c:v>
                </c:pt>
                <c:pt idx="2385">
                  <c:v>1000000</c:v>
                </c:pt>
                <c:pt idx="2386">
                  <c:v>1000000</c:v>
                </c:pt>
                <c:pt idx="2387">
                  <c:v>1000000</c:v>
                </c:pt>
                <c:pt idx="2388">
                  <c:v>1000000</c:v>
                </c:pt>
                <c:pt idx="2389">
                  <c:v>1000000</c:v>
                </c:pt>
                <c:pt idx="2390">
                  <c:v>1000000</c:v>
                </c:pt>
                <c:pt idx="2391">
                  <c:v>1000000</c:v>
                </c:pt>
                <c:pt idx="2392">
                  <c:v>1000000</c:v>
                </c:pt>
                <c:pt idx="2393">
                  <c:v>1000000</c:v>
                </c:pt>
                <c:pt idx="2394">
                  <c:v>1000000</c:v>
                </c:pt>
                <c:pt idx="2395">
                  <c:v>1000000</c:v>
                </c:pt>
                <c:pt idx="2396">
                  <c:v>1000000</c:v>
                </c:pt>
                <c:pt idx="2397">
                  <c:v>1000000</c:v>
                </c:pt>
                <c:pt idx="2398">
                  <c:v>1000000</c:v>
                </c:pt>
                <c:pt idx="2399">
                  <c:v>1000000</c:v>
                </c:pt>
                <c:pt idx="2400">
                  <c:v>1000000</c:v>
                </c:pt>
                <c:pt idx="2401">
                  <c:v>1000000</c:v>
                </c:pt>
                <c:pt idx="2402">
                  <c:v>1000000</c:v>
                </c:pt>
                <c:pt idx="2403">
                  <c:v>1000000</c:v>
                </c:pt>
                <c:pt idx="2404">
                  <c:v>1000000</c:v>
                </c:pt>
                <c:pt idx="2405">
                  <c:v>1000000</c:v>
                </c:pt>
                <c:pt idx="2406">
                  <c:v>1000000</c:v>
                </c:pt>
                <c:pt idx="2407">
                  <c:v>1000000</c:v>
                </c:pt>
                <c:pt idx="2408">
                  <c:v>1000000</c:v>
                </c:pt>
                <c:pt idx="2409">
                  <c:v>1000000</c:v>
                </c:pt>
                <c:pt idx="2410">
                  <c:v>1000000</c:v>
                </c:pt>
                <c:pt idx="2411">
                  <c:v>1000000</c:v>
                </c:pt>
                <c:pt idx="2412">
                  <c:v>1000000</c:v>
                </c:pt>
                <c:pt idx="2413">
                  <c:v>1000000</c:v>
                </c:pt>
                <c:pt idx="2414">
                  <c:v>1000000</c:v>
                </c:pt>
                <c:pt idx="2415">
                  <c:v>1000000</c:v>
                </c:pt>
                <c:pt idx="2416">
                  <c:v>1000000</c:v>
                </c:pt>
                <c:pt idx="2417">
                  <c:v>1000000</c:v>
                </c:pt>
                <c:pt idx="2418">
                  <c:v>1000000</c:v>
                </c:pt>
                <c:pt idx="2419">
                  <c:v>1000000</c:v>
                </c:pt>
                <c:pt idx="2420">
                  <c:v>1000000</c:v>
                </c:pt>
                <c:pt idx="2421">
                  <c:v>1000000</c:v>
                </c:pt>
                <c:pt idx="2422">
                  <c:v>1000000</c:v>
                </c:pt>
                <c:pt idx="2423">
                  <c:v>1000000</c:v>
                </c:pt>
                <c:pt idx="2424">
                  <c:v>1000000</c:v>
                </c:pt>
                <c:pt idx="2425">
                  <c:v>1000000</c:v>
                </c:pt>
                <c:pt idx="2426">
                  <c:v>1000000</c:v>
                </c:pt>
                <c:pt idx="2427">
                  <c:v>1000000</c:v>
                </c:pt>
                <c:pt idx="2428">
                  <c:v>1000000</c:v>
                </c:pt>
                <c:pt idx="2429">
                  <c:v>1000000</c:v>
                </c:pt>
                <c:pt idx="2430">
                  <c:v>1000000</c:v>
                </c:pt>
                <c:pt idx="2431">
                  <c:v>1000000</c:v>
                </c:pt>
                <c:pt idx="2432">
                  <c:v>1000000</c:v>
                </c:pt>
                <c:pt idx="2433">
                  <c:v>1000000</c:v>
                </c:pt>
                <c:pt idx="2434">
                  <c:v>1000000</c:v>
                </c:pt>
                <c:pt idx="2435">
                  <c:v>1000000</c:v>
                </c:pt>
                <c:pt idx="2436">
                  <c:v>1000000</c:v>
                </c:pt>
                <c:pt idx="2437">
                  <c:v>1000000</c:v>
                </c:pt>
                <c:pt idx="2438">
                  <c:v>1000000</c:v>
                </c:pt>
                <c:pt idx="2439">
                  <c:v>1000000</c:v>
                </c:pt>
                <c:pt idx="2440">
                  <c:v>1000000</c:v>
                </c:pt>
                <c:pt idx="2441">
                  <c:v>1000000</c:v>
                </c:pt>
                <c:pt idx="2442">
                  <c:v>1000000</c:v>
                </c:pt>
                <c:pt idx="2443">
                  <c:v>1000000</c:v>
                </c:pt>
                <c:pt idx="2444">
                  <c:v>1000000</c:v>
                </c:pt>
                <c:pt idx="2445">
                  <c:v>1000000</c:v>
                </c:pt>
                <c:pt idx="2446">
                  <c:v>1000000</c:v>
                </c:pt>
                <c:pt idx="2447">
                  <c:v>1000000</c:v>
                </c:pt>
                <c:pt idx="2448">
                  <c:v>1000000</c:v>
                </c:pt>
                <c:pt idx="2449">
                  <c:v>1000000</c:v>
                </c:pt>
                <c:pt idx="2450">
                  <c:v>1000000</c:v>
                </c:pt>
                <c:pt idx="2451">
                  <c:v>1000000</c:v>
                </c:pt>
                <c:pt idx="2452">
                  <c:v>1000000</c:v>
                </c:pt>
                <c:pt idx="2453">
                  <c:v>1000000</c:v>
                </c:pt>
                <c:pt idx="2454">
                  <c:v>1000000</c:v>
                </c:pt>
                <c:pt idx="2455">
                  <c:v>1000000</c:v>
                </c:pt>
                <c:pt idx="2456">
                  <c:v>1000000</c:v>
                </c:pt>
                <c:pt idx="2457">
                  <c:v>1000000</c:v>
                </c:pt>
                <c:pt idx="2458">
                  <c:v>1000000</c:v>
                </c:pt>
                <c:pt idx="2459">
                  <c:v>1000000</c:v>
                </c:pt>
                <c:pt idx="2460">
                  <c:v>1000000</c:v>
                </c:pt>
                <c:pt idx="2461">
                  <c:v>1000000</c:v>
                </c:pt>
                <c:pt idx="2462">
                  <c:v>1000000</c:v>
                </c:pt>
                <c:pt idx="2463">
                  <c:v>1000000</c:v>
                </c:pt>
                <c:pt idx="2464">
                  <c:v>1000000</c:v>
                </c:pt>
                <c:pt idx="2465">
                  <c:v>1000000</c:v>
                </c:pt>
                <c:pt idx="2466">
                  <c:v>1000000</c:v>
                </c:pt>
                <c:pt idx="2467">
                  <c:v>1000000</c:v>
                </c:pt>
                <c:pt idx="2468">
                  <c:v>1000000</c:v>
                </c:pt>
                <c:pt idx="2469">
                  <c:v>1000000</c:v>
                </c:pt>
                <c:pt idx="2470">
                  <c:v>1000000</c:v>
                </c:pt>
                <c:pt idx="2471">
                  <c:v>1000000</c:v>
                </c:pt>
                <c:pt idx="2472">
                  <c:v>1000000</c:v>
                </c:pt>
                <c:pt idx="2473">
                  <c:v>1000000</c:v>
                </c:pt>
                <c:pt idx="2474">
                  <c:v>1000000</c:v>
                </c:pt>
                <c:pt idx="2475">
                  <c:v>1000000</c:v>
                </c:pt>
                <c:pt idx="2476">
                  <c:v>1000000</c:v>
                </c:pt>
                <c:pt idx="2477">
                  <c:v>1000000</c:v>
                </c:pt>
                <c:pt idx="2478">
                  <c:v>1000000</c:v>
                </c:pt>
                <c:pt idx="2479">
                  <c:v>1000000</c:v>
                </c:pt>
                <c:pt idx="2480">
                  <c:v>1000000</c:v>
                </c:pt>
                <c:pt idx="2481">
                  <c:v>1000000</c:v>
                </c:pt>
                <c:pt idx="2482">
                  <c:v>1000000</c:v>
                </c:pt>
                <c:pt idx="2483">
                  <c:v>1000000</c:v>
                </c:pt>
                <c:pt idx="2484">
                  <c:v>1000000</c:v>
                </c:pt>
                <c:pt idx="2485">
                  <c:v>1000000</c:v>
                </c:pt>
                <c:pt idx="2486">
                  <c:v>1000000</c:v>
                </c:pt>
                <c:pt idx="2487">
                  <c:v>1000000</c:v>
                </c:pt>
                <c:pt idx="2488">
                  <c:v>1000000</c:v>
                </c:pt>
                <c:pt idx="2489">
                  <c:v>1000000</c:v>
                </c:pt>
                <c:pt idx="2490">
                  <c:v>1000000</c:v>
                </c:pt>
                <c:pt idx="2491">
                  <c:v>1000000</c:v>
                </c:pt>
                <c:pt idx="2492">
                  <c:v>1000000</c:v>
                </c:pt>
                <c:pt idx="2493">
                  <c:v>1000000</c:v>
                </c:pt>
                <c:pt idx="2494">
                  <c:v>1000000</c:v>
                </c:pt>
                <c:pt idx="2495">
                  <c:v>1000000</c:v>
                </c:pt>
                <c:pt idx="2496">
                  <c:v>1000000</c:v>
                </c:pt>
                <c:pt idx="2497">
                  <c:v>1000000</c:v>
                </c:pt>
                <c:pt idx="2498">
                  <c:v>1000000</c:v>
                </c:pt>
                <c:pt idx="2499">
                  <c:v>1000000</c:v>
                </c:pt>
                <c:pt idx="2500">
                  <c:v>1000000</c:v>
                </c:pt>
                <c:pt idx="2501">
                  <c:v>1000000</c:v>
                </c:pt>
                <c:pt idx="2502">
                  <c:v>1000000</c:v>
                </c:pt>
                <c:pt idx="2503">
                  <c:v>1000000</c:v>
                </c:pt>
                <c:pt idx="2504">
                  <c:v>1000000</c:v>
                </c:pt>
                <c:pt idx="2505">
                  <c:v>1000000</c:v>
                </c:pt>
                <c:pt idx="2506">
                  <c:v>1000000</c:v>
                </c:pt>
                <c:pt idx="2507">
                  <c:v>1000000</c:v>
                </c:pt>
                <c:pt idx="2508">
                  <c:v>1000000</c:v>
                </c:pt>
                <c:pt idx="2509">
                  <c:v>1000000</c:v>
                </c:pt>
                <c:pt idx="2510">
                  <c:v>1000000</c:v>
                </c:pt>
                <c:pt idx="2511">
                  <c:v>1000000</c:v>
                </c:pt>
                <c:pt idx="2512">
                  <c:v>1000000</c:v>
                </c:pt>
                <c:pt idx="2513">
                  <c:v>1000000</c:v>
                </c:pt>
                <c:pt idx="2514">
                  <c:v>1000000</c:v>
                </c:pt>
                <c:pt idx="2515">
                  <c:v>1000000</c:v>
                </c:pt>
                <c:pt idx="2516">
                  <c:v>1000000</c:v>
                </c:pt>
                <c:pt idx="2517">
                  <c:v>1000000</c:v>
                </c:pt>
                <c:pt idx="2518">
                  <c:v>1000000</c:v>
                </c:pt>
                <c:pt idx="2519">
                  <c:v>1000000</c:v>
                </c:pt>
                <c:pt idx="2520">
                  <c:v>1000000</c:v>
                </c:pt>
                <c:pt idx="2521">
                  <c:v>1000000</c:v>
                </c:pt>
                <c:pt idx="2522">
                  <c:v>1000000</c:v>
                </c:pt>
                <c:pt idx="2523">
                  <c:v>1000000</c:v>
                </c:pt>
                <c:pt idx="2524">
                  <c:v>1000000</c:v>
                </c:pt>
                <c:pt idx="2525">
                  <c:v>1000000</c:v>
                </c:pt>
                <c:pt idx="2526">
                  <c:v>1000000</c:v>
                </c:pt>
                <c:pt idx="2527">
                  <c:v>1000000</c:v>
                </c:pt>
                <c:pt idx="2528">
                  <c:v>1000000</c:v>
                </c:pt>
                <c:pt idx="2529">
                  <c:v>1000000</c:v>
                </c:pt>
                <c:pt idx="2530">
                  <c:v>1000000</c:v>
                </c:pt>
                <c:pt idx="2531">
                  <c:v>1000000</c:v>
                </c:pt>
                <c:pt idx="2532">
                  <c:v>1000000</c:v>
                </c:pt>
                <c:pt idx="2533">
                  <c:v>1000000</c:v>
                </c:pt>
                <c:pt idx="2534">
                  <c:v>1000000</c:v>
                </c:pt>
                <c:pt idx="2535">
                  <c:v>1000000</c:v>
                </c:pt>
                <c:pt idx="2536">
                  <c:v>1000000</c:v>
                </c:pt>
                <c:pt idx="2537">
                  <c:v>1000000</c:v>
                </c:pt>
                <c:pt idx="2538">
                  <c:v>1000000</c:v>
                </c:pt>
                <c:pt idx="2539">
                  <c:v>1000000</c:v>
                </c:pt>
                <c:pt idx="2540">
                  <c:v>1000000</c:v>
                </c:pt>
                <c:pt idx="2541">
                  <c:v>1000000</c:v>
                </c:pt>
                <c:pt idx="2542">
                  <c:v>1000000</c:v>
                </c:pt>
                <c:pt idx="2543">
                  <c:v>1000000</c:v>
                </c:pt>
                <c:pt idx="2544">
                  <c:v>1000000</c:v>
                </c:pt>
                <c:pt idx="2545">
                  <c:v>1000000</c:v>
                </c:pt>
                <c:pt idx="2546">
                  <c:v>1000000</c:v>
                </c:pt>
                <c:pt idx="2547">
                  <c:v>1000000</c:v>
                </c:pt>
                <c:pt idx="2548">
                  <c:v>1000000</c:v>
                </c:pt>
                <c:pt idx="2549">
                  <c:v>1000000</c:v>
                </c:pt>
                <c:pt idx="2550">
                  <c:v>1000000</c:v>
                </c:pt>
                <c:pt idx="2551">
                  <c:v>1000000</c:v>
                </c:pt>
                <c:pt idx="2552">
                  <c:v>1000000</c:v>
                </c:pt>
                <c:pt idx="2553">
                  <c:v>1000000</c:v>
                </c:pt>
                <c:pt idx="2554">
                  <c:v>1000000</c:v>
                </c:pt>
                <c:pt idx="2555">
                  <c:v>1000000</c:v>
                </c:pt>
                <c:pt idx="2556">
                  <c:v>1000000</c:v>
                </c:pt>
                <c:pt idx="2557">
                  <c:v>1000000</c:v>
                </c:pt>
                <c:pt idx="2558">
                  <c:v>1000000</c:v>
                </c:pt>
                <c:pt idx="2559">
                  <c:v>1000000</c:v>
                </c:pt>
                <c:pt idx="2560">
                  <c:v>1000000</c:v>
                </c:pt>
                <c:pt idx="2561">
                  <c:v>1000000</c:v>
                </c:pt>
                <c:pt idx="2562">
                  <c:v>1000000</c:v>
                </c:pt>
                <c:pt idx="2563">
                  <c:v>1000000</c:v>
                </c:pt>
                <c:pt idx="2564">
                  <c:v>1000000</c:v>
                </c:pt>
                <c:pt idx="2565">
                  <c:v>1000000</c:v>
                </c:pt>
                <c:pt idx="2566">
                  <c:v>1000000</c:v>
                </c:pt>
                <c:pt idx="2567">
                  <c:v>1000000</c:v>
                </c:pt>
                <c:pt idx="2568">
                  <c:v>1000000</c:v>
                </c:pt>
                <c:pt idx="2569">
                  <c:v>1000000</c:v>
                </c:pt>
                <c:pt idx="2570">
                  <c:v>1000000</c:v>
                </c:pt>
                <c:pt idx="2571">
                  <c:v>750000</c:v>
                </c:pt>
                <c:pt idx="2572">
                  <c:v>750000</c:v>
                </c:pt>
                <c:pt idx="2573">
                  <c:v>750000</c:v>
                </c:pt>
                <c:pt idx="2574">
                  <c:v>750000</c:v>
                </c:pt>
                <c:pt idx="2575">
                  <c:v>750000</c:v>
                </c:pt>
                <c:pt idx="2576">
                  <c:v>750000</c:v>
                </c:pt>
                <c:pt idx="2577">
                  <c:v>750000</c:v>
                </c:pt>
                <c:pt idx="2578">
                  <c:v>1500000</c:v>
                </c:pt>
                <c:pt idx="2579">
                  <c:v>1500000</c:v>
                </c:pt>
                <c:pt idx="2580">
                  <c:v>1500000</c:v>
                </c:pt>
                <c:pt idx="2581">
                  <c:v>1500000</c:v>
                </c:pt>
                <c:pt idx="2582">
                  <c:v>1500000</c:v>
                </c:pt>
                <c:pt idx="2583">
                  <c:v>1500000</c:v>
                </c:pt>
                <c:pt idx="2584">
                  <c:v>1500000</c:v>
                </c:pt>
                <c:pt idx="2585">
                  <c:v>1500000</c:v>
                </c:pt>
                <c:pt idx="2586">
                  <c:v>1500000</c:v>
                </c:pt>
                <c:pt idx="2587">
                  <c:v>1500000</c:v>
                </c:pt>
                <c:pt idx="2588">
                  <c:v>1500000</c:v>
                </c:pt>
                <c:pt idx="2589">
                  <c:v>1500000</c:v>
                </c:pt>
                <c:pt idx="2590">
                  <c:v>1500000</c:v>
                </c:pt>
                <c:pt idx="2591">
                  <c:v>1500000</c:v>
                </c:pt>
                <c:pt idx="2592">
                  <c:v>1500000</c:v>
                </c:pt>
                <c:pt idx="2593">
                  <c:v>1500000</c:v>
                </c:pt>
                <c:pt idx="2594">
                  <c:v>1500000</c:v>
                </c:pt>
                <c:pt idx="2595">
                  <c:v>1500000</c:v>
                </c:pt>
                <c:pt idx="2596">
                  <c:v>1500000</c:v>
                </c:pt>
                <c:pt idx="2597">
                  <c:v>1500000</c:v>
                </c:pt>
                <c:pt idx="2598">
                  <c:v>1500000</c:v>
                </c:pt>
                <c:pt idx="2599">
                  <c:v>1500000</c:v>
                </c:pt>
                <c:pt idx="2600">
                  <c:v>1500000</c:v>
                </c:pt>
                <c:pt idx="2601">
                  <c:v>1500000</c:v>
                </c:pt>
                <c:pt idx="2602">
                  <c:v>1500000</c:v>
                </c:pt>
                <c:pt idx="2603">
                  <c:v>1500000</c:v>
                </c:pt>
                <c:pt idx="2604">
                  <c:v>1500000</c:v>
                </c:pt>
                <c:pt idx="2605">
                  <c:v>1500000</c:v>
                </c:pt>
                <c:pt idx="2606">
                  <c:v>1500000</c:v>
                </c:pt>
                <c:pt idx="2607">
                  <c:v>1500000</c:v>
                </c:pt>
                <c:pt idx="2608">
                  <c:v>1500000</c:v>
                </c:pt>
                <c:pt idx="2609">
                  <c:v>1500000</c:v>
                </c:pt>
                <c:pt idx="2610">
                  <c:v>1500000</c:v>
                </c:pt>
                <c:pt idx="2611">
                  <c:v>1500000</c:v>
                </c:pt>
                <c:pt idx="2612">
                  <c:v>1500000</c:v>
                </c:pt>
                <c:pt idx="2613">
                  <c:v>1500000</c:v>
                </c:pt>
                <c:pt idx="2614">
                  <c:v>1500000</c:v>
                </c:pt>
                <c:pt idx="2615">
                  <c:v>1500000</c:v>
                </c:pt>
                <c:pt idx="2616">
                  <c:v>1500000</c:v>
                </c:pt>
                <c:pt idx="2617">
                  <c:v>1500000</c:v>
                </c:pt>
                <c:pt idx="2618">
                  <c:v>1500000</c:v>
                </c:pt>
                <c:pt idx="2619">
                  <c:v>4137500</c:v>
                </c:pt>
                <c:pt idx="2620">
                  <c:v>4137500</c:v>
                </c:pt>
                <c:pt idx="2621">
                  <c:v>4137500</c:v>
                </c:pt>
                <c:pt idx="2622">
                  <c:v>4137500</c:v>
                </c:pt>
                <c:pt idx="2623">
                  <c:v>4137500</c:v>
                </c:pt>
                <c:pt idx="2624">
                  <c:v>4137500</c:v>
                </c:pt>
                <c:pt idx="2625">
                  <c:v>4137500</c:v>
                </c:pt>
                <c:pt idx="2626">
                  <c:v>4137500</c:v>
                </c:pt>
                <c:pt idx="2627">
                  <c:v>4137500</c:v>
                </c:pt>
                <c:pt idx="2628">
                  <c:v>4137500</c:v>
                </c:pt>
                <c:pt idx="2629">
                  <c:v>4137500</c:v>
                </c:pt>
                <c:pt idx="2630">
                  <c:v>4137500</c:v>
                </c:pt>
                <c:pt idx="2631">
                  <c:v>4137500</c:v>
                </c:pt>
                <c:pt idx="2632">
                  <c:v>4137500</c:v>
                </c:pt>
                <c:pt idx="2633">
                  <c:v>4137500</c:v>
                </c:pt>
                <c:pt idx="2634">
                  <c:v>4137500</c:v>
                </c:pt>
                <c:pt idx="2635">
                  <c:v>4137500</c:v>
                </c:pt>
                <c:pt idx="2636">
                  <c:v>4137500</c:v>
                </c:pt>
                <c:pt idx="2637">
                  <c:v>4137500</c:v>
                </c:pt>
                <c:pt idx="2638">
                  <c:v>4137500</c:v>
                </c:pt>
                <c:pt idx="2639">
                  <c:v>4137500</c:v>
                </c:pt>
                <c:pt idx="2640">
                  <c:v>4137500</c:v>
                </c:pt>
                <c:pt idx="2641">
                  <c:v>4137500</c:v>
                </c:pt>
                <c:pt idx="2642">
                  <c:v>4137500</c:v>
                </c:pt>
                <c:pt idx="2643">
                  <c:v>4137500</c:v>
                </c:pt>
                <c:pt idx="2644">
                  <c:v>4137500</c:v>
                </c:pt>
                <c:pt idx="2645">
                  <c:v>4137500</c:v>
                </c:pt>
                <c:pt idx="2646">
                  <c:v>4137500</c:v>
                </c:pt>
                <c:pt idx="2647">
                  <c:v>4137500</c:v>
                </c:pt>
                <c:pt idx="2648">
                  <c:v>4137500</c:v>
                </c:pt>
                <c:pt idx="2649">
                  <c:v>4137500</c:v>
                </c:pt>
                <c:pt idx="2650">
                  <c:v>4137500</c:v>
                </c:pt>
                <c:pt idx="2651">
                  <c:v>400000</c:v>
                </c:pt>
                <c:pt idx="2652">
                  <c:v>400000</c:v>
                </c:pt>
                <c:pt idx="2653">
                  <c:v>400000</c:v>
                </c:pt>
                <c:pt idx="2654">
                  <c:v>400000</c:v>
                </c:pt>
                <c:pt idx="2655">
                  <c:v>400000</c:v>
                </c:pt>
                <c:pt idx="2656">
                  <c:v>400000</c:v>
                </c:pt>
                <c:pt idx="2657">
                  <c:v>400000</c:v>
                </c:pt>
                <c:pt idx="2658">
                  <c:v>900000</c:v>
                </c:pt>
                <c:pt idx="2659">
                  <c:v>900000</c:v>
                </c:pt>
                <c:pt idx="2660">
                  <c:v>900000</c:v>
                </c:pt>
                <c:pt idx="2661">
                  <c:v>900000</c:v>
                </c:pt>
                <c:pt idx="2662">
                  <c:v>900000</c:v>
                </c:pt>
                <c:pt idx="2663">
                  <c:v>900000</c:v>
                </c:pt>
                <c:pt idx="2664">
                  <c:v>900000</c:v>
                </c:pt>
                <c:pt idx="2665">
                  <c:v>900000</c:v>
                </c:pt>
                <c:pt idx="2666">
                  <c:v>900000</c:v>
                </c:pt>
                <c:pt idx="2667">
                  <c:v>900000</c:v>
                </c:pt>
                <c:pt idx="2668">
                  <c:v>900000</c:v>
                </c:pt>
                <c:pt idx="2669">
                  <c:v>900000</c:v>
                </c:pt>
                <c:pt idx="2670">
                  <c:v>900000</c:v>
                </c:pt>
                <c:pt idx="2671">
                  <c:v>900000</c:v>
                </c:pt>
                <c:pt idx="2672">
                  <c:v>900000</c:v>
                </c:pt>
                <c:pt idx="2673">
                  <c:v>900000</c:v>
                </c:pt>
                <c:pt idx="2674">
                  <c:v>900000</c:v>
                </c:pt>
                <c:pt idx="2675">
                  <c:v>900000</c:v>
                </c:pt>
                <c:pt idx="2676">
                  <c:v>900000</c:v>
                </c:pt>
                <c:pt idx="2677">
                  <c:v>900000</c:v>
                </c:pt>
                <c:pt idx="2678">
                  <c:v>900000</c:v>
                </c:pt>
                <c:pt idx="2679">
                  <c:v>900000</c:v>
                </c:pt>
                <c:pt idx="2680">
                  <c:v>900000</c:v>
                </c:pt>
                <c:pt idx="2681">
                  <c:v>900000</c:v>
                </c:pt>
                <c:pt idx="2682">
                  <c:v>900000</c:v>
                </c:pt>
                <c:pt idx="2683">
                  <c:v>900000</c:v>
                </c:pt>
                <c:pt idx="2684">
                  <c:v>900000</c:v>
                </c:pt>
                <c:pt idx="2685">
                  <c:v>900000</c:v>
                </c:pt>
                <c:pt idx="2686">
                  <c:v>900000</c:v>
                </c:pt>
                <c:pt idx="2687">
                  <c:v>900000</c:v>
                </c:pt>
                <c:pt idx="2688">
                  <c:v>1000000</c:v>
                </c:pt>
                <c:pt idx="2689">
                  <c:v>1000000</c:v>
                </c:pt>
                <c:pt idx="2690">
                  <c:v>1000000</c:v>
                </c:pt>
                <c:pt idx="2691">
                  <c:v>1000000</c:v>
                </c:pt>
                <c:pt idx="2692">
                  <c:v>1000000</c:v>
                </c:pt>
                <c:pt idx="2693">
                  <c:v>1000000</c:v>
                </c:pt>
                <c:pt idx="2694">
                  <c:v>1000000</c:v>
                </c:pt>
                <c:pt idx="2695">
                  <c:v>1000000</c:v>
                </c:pt>
                <c:pt idx="2696">
                  <c:v>1000000</c:v>
                </c:pt>
                <c:pt idx="2697">
                  <c:v>1000000</c:v>
                </c:pt>
                <c:pt idx="2698">
                  <c:v>1000000</c:v>
                </c:pt>
                <c:pt idx="2699">
                  <c:v>1000000</c:v>
                </c:pt>
                <c:pt idx="2700">
                  <c:v>1000000</c:v>
                </c:pt>
                <c:pt idx="2701">
                  <c:v>1000000</c:v>
                </c:pt>
                <c:pt idx="2702">
                  <c:v>1000000</c:v>
                </c:pt>
                <c:pt idx="2703">
                  <c:v>1000000</c:v>
                </c:pt>
                <c:pt idx="2704">
                  <c:v>1000000</c:v>
                </c:pt>
                <c:pt idx="2705">
                  <c:v>1000000</c:v>
                </c:pt>
                <c:pt idx="2706">
                  <c:v>1000000</c:v>
                </c:pt>
                <c:pt idx="2707">
                  <c:v>1000000</c:v>
                </c:pt>
                <c:pt idx="2708">
                  <c:v>1000000</c:v>
                </c:pt>
                <c:pt idx="2709">
                  <c:v>1000000</c:v>
                </c:pt>
                <c:pt idx="2710">
                  <c:v>1000000</c:v>
                </c:pt>
                <c:pt idx="2711">
                  <c:v>1000000</c:v>
                </c:pt>
                <c:pt idx="2712">
                  <c:v>1000000</c:v>
                </c:pt>
                <c:pt idx="2713">
                  <c:v>4137500</c:v>
                </c:pt>
                <c:pt idx="2714">
                  <c:v>4137500</c:v>
                </c:pt>
                <c:pt idx="2715">
                  <c:v>4137500</c:v>
                </c:pt>
                <c:pt idx="2716">
                  <c:v>4137500</c:v>
                </c:pt>
                <c:pt idx="2717">
                  <c:v>4137500</c:v>
                </c:pt>
                <c:pt idx="2718">
                  <c:v>4137500</c:v>
                </c:pt>
                <c:pt idx="2719">
                  <c:v>1000000</c:v>
                </c:pt>
                <c:pt idx="2720">
                  <c:v>1000000</c:v>
                </c:pt>
                <c:pt idx="2721">
                  <c:v>1000000</c:v>
                </c:pt>
                <c:pt idx="2722">
                  <c:v>1000000</c:v>
                </c:pt>
                <c:pt idx="2723">
                  <c:v>1000000</c:v>
                </c:pt>
                <c:pt idx="2724">
                  <c:v>300000</c:v>
                </c:pt>
                <c:pt idx="2725">
                  <c:v>300000</c:v>
                </c:pt>
                <c:pt idx="2726">
                  <c:v>300000</c:v>
                </c:pt>
                <c:pt idx="2727">
                  <c:v>300000</c:v>
                </c:pt>
                <c:pt idx="2728">
                  <c:v>300000</c:v>
                </c:pt>
                <c:pt idx="2729">
                  <c:v>300000</c:v>
                </c:pt>
                <c:pt idx="2730">
                  <c:v>300000</c:v>
                </c:pt>
                <c:pt idx="2731">
                  <c:v>300000</c:v>
                </c:pt>
                <c:pt idx="2732">
                  <c:v>300000</c:v>
                </c:pt>
                <c:pt idx="2733">
                  <c:v>300000</c:v>
                </c:pt>
                <c:pt idx="2734">
                  <c:v>300000</c:v>
                </c:pt>
                <c:pt idx="2735">
                  <c:v>300000</c:v>
                </c:pt>
                <c:pt idx="2736">
                  <c:v>300000</c:v>
                </c:pt>
                <c:pt idx="2737">
                  <c:v>300000</c:v>
                </c:pt>
                <c:pt idx="2738">
                  <c:v>300000</c:v>
                </c:pt>
                <c:pt idx="2739">
                  <c:v>300000</c:v>
                </c:pt>
                <c:pt idx="2740">
                  <c:v>300000</c:v>
                </c:pt>
                <c:pt idx="2741">
                  <c:v>300000</c:v>
                </c:pt>
                <c:pt idx="2742">
                  <c:v>300000</c:v>
                </c:pt>
                <c:pt idx="2743">
                  <c:v>300000</c:v>
                </c:pt>
                <c:pt idx="2744">
                  <c:v>300000</c:v>
                </c:pt>
                <c:pt idx="2745">
                  <c:v>300000</c:v>
                </c:pt>
                <c:pt idx="2746">
                  <c:v>300000</c:v>
                </c:pt>
                <c:pt idx="2747">
                  <c:v>300000</c:v>
                </c:pt>
                <c:pt idx="2748">
                  <c:v>300000</c:v>
                </c:pt>
                <c:pt idx="2749">
                  <c:v>300000</c:v>
                </c:pt>
                <c:pt idx="2750">
                  <c:v>300000</c:v>
                </c:pt>
                <c:pt idx="2751">
                  <c:v>300000</c:v>
                </c:pt>
                <c:pt idx="2752">
                  <c:v>1000000</c:v>
                </c:pt>
                <c:pt idx="2753">
                  <c:v>800000</c:v>
                </c:pt>
                <c:pt idx="2754">
                  <c:v>800000</c:v>
                </c:pt>
                <c:pt idx="2755">
                  <c:v>800000</c:v>
                </c:pt>
                <c:pt idx="2756">
                  <c:v>800000</c:v>
                </c:pt>
                <c:pt idx="2757">
                  <c:v>1000000</c:v>
                </c:pt>
                <c:pt idx="2758">
                  <c:v>1000000</c:v>
                </c:pt>
                <c:pt idx="2759">
                  <c:v>1000000</c:v>
                </c:pt>
                <c:pt idx="2760">
                  <c:v>1000000</c:v>
                </c:pt>
                <c:pt idx="2761">
                  <c:v>1000000</c:v>
                </c:pt>
                <c:pt idx="2762">
                  <c:v>1000000</c:v>
                </c:pt>
                <c:pt idx="2763">
                  <c:v>1000000</c:v>
                </c:pt>
                <c:pt idx="2764">
                  <c:v>1000000</c:v>
                </c:pt>
                <c:pt idx="2765">
                  <c:v>1000000</c:v>
                </c:pt>
                <c:pt idx="2766">
                  <c:v>1000000</c:v>
                </c:pt>
                <c:pt idx="2767">
                  <c:v>1000000</c:v>
                </c:pt>
                <c:pt idx="2768">
                  <c:v>1000000</c:v>
                </c:pt>
                <c:pt idx="2769">
                  <c:v>1000000</c:v>
                </c:pt>
                <c:pt idx="2770">
                  <c:v>1000000</c:v>
                </c:pt>
                <c:pt idx="2771">
                  <c:v>1000000</c:v>
                </c:pt>
                <c:pt idx="2772">
                  <c:v>1000000</c:v>
                </c:pt>
                <c:pt idx="2773">
                  <c:v>1000000</c:v>
                </c:pt>
                <c:pt idx="2774">
                  <c:v>1000000</c:v>
                </c:pt>
                <c:pt idx="2775">
                  <c:v>1000000</c:v>
                </c:pt>
                <c:pt idx="2776">
                  <c:v>1000000</c:v>
                </c:pt>
                <c:pt idx="2777">
                  <c:v>1000000</c:v>
                </c:pt>
                <c:pt idx="2778">
                  <c:v>1000000</c:v>
                </c:pt>
                <c:pt idx="2779">
                  <c:v>1000000</c:v>
                </c:pt>
                <c:pt idx="2780">
                  <c:v>1000000</c:v>
                </c:pt>
                <c:pt idx="2781">
                  <c:v>1000000</c:v>
                </c:pt>
                <c:pt idx="2782">
                  <c:v>1000000</c:v>
                </c:pt>
                <c:pt idx="2783">
                  <c:v>1000000</c:v>
                </c:pt>
                <c:pt idx="2784">
                  <c:v>1000000</c:v>
                </c:pt>
                <c:pt idx="2785">
                  <c:v>1000000</c:v>
                </c:pt>
                <c:pt idx="2786">
                  <c:v>1000000</c:v>
                </c:pt>
                <c:pt idx="2787">
                  <c:v>1000000</c:v>
                </c:pt>
                <c:pt idx="2788">
                  <c:v>1000000</c:v>
                </c:pt>
                <c:pt idx="2789">
                  <c:v>1000000</c:v>
                </c:pt>
                <c:pt idx="2790">
                  <c:v>1000000</c:v>
                </c:pt>
                <c:pt idx="2791">
                  <c:v>1000000</c:v>
                </c:pt>
                <c:pt idx="2792">
                  <c:v>1000000</c:v>
                </c:pt>
                <c:pt idx="2793">
                  <c:v>1000000</c:v>
                </c:pt>
                <c:pt idx="2794">
                  <c:v>1000000</c:v>
                </c:pt>
                <c:pt idx="2795">
                  <c:v>1000000</c:v>
                </c:pt>
                <c:pt idx="2796">
                  <c:v>1000000</c:v>
                </c:pt>
                <c:pt idx="2797">
                  <c:v>1000000</c:v>
                </c:pt>
                <c:pt idx="2798">
                  <c:v>1000000</c:v>
                </c:pt>
                <c:pt idx="2799">
                  <c:v>1000000</c:v>
                </c:pt>
                <c:pt idx="2800">
                  <c:v>1000000</c:v>
                </c:pt>
                <c:pt idx="2801">
                  <c:v>1000000</c:v>
                </c:pt>
                <c:pt idx="2802">
                  <c:v>1000000</c:v>
                </c:pt>
                <c:pt idx="2803">
                  <c:v>1000000</c:v>
                </c:pt>
                <c:pt idx="2804">
                  <c:v>1000000</c:v>
                </c:pt>
                <c:pt idx="2805">
                  <c:v>1000000</c:v>
                </c:pt>
                <c:pt idx="2806">
                  <c:v>1000000</c:v>
                </c:pt>
                <c:pt idx="2807">
                  <c:v>1000000</c:v>
                </c:pt>
                <c:pt idx="2808">
                  <c:v>1000000</c:v>
                </c:pt>
                <c:pt idx="2809">
                  <c:v>1000000</c:v>
                </c:pt>
                <c:pt idx="2810">
                  <c:v>1000000</c:v>
                </c:pt>
                <c:pt idx="2811">
                  <c:v>1000000</c:v>
                </c:pt>
                <c:pt idx="2812">
                  <c:v>1000000</c:v>
                </c:pt>
                <c:pt idx="2813">
                  <c:v>1000000</c:v>
                </c:pt>
                <c:pt idx="2814">
                  <c:v>1000000</c:v>
                </c:pt>
                <c:pt idx="2815">
                  <c:v>1000000</c:v>
                </c:pt>
                <c:pt idx="2816">
                  <c:v>1000000</c:v>
                </c:pt>
                <c:pt idx="2817">
                  <c:v>1000000</c:v>
                </c:pt>
                <c:pt idx="2818">
                  <c:v>1000000</c:v>
                </c:pt>
                <c:pt idx="2819">
                  <c:v>1000000</c:v>
                </c:pt>
                <c:pt idx="2820">
                  <c:v>1000000</c:v>
                </c:pt>
                <c:pt idx="2821">
                  <c:v>1000000</c:v>
                </c:pt>
                <c:pt idx="2822">
                  <c:v>1000000</c:v>
                </c:pt>
                <c:pt idx="2823">
                  <c:v>1000000</c:v>
                </c:pt>
                <c:pt idx="2824">
                  <c:v>1000000</c:v>
                </c:pt>
                <c:pt idx="2825">
                  <c:v>1000000</c:v>
                </c:pt>
                <c:pt idx="2826">
                  <c:v>1000000</c:v>
                </c:pt>
                <c:pt idx="2827">
                  <c:v>1000000</c:v>
                </c:pt>
                <c:pt idx="2828">
                  <c:v>1000000</c:v>
                </c:pt>
                <c:pt idx="2829">
                  <c:v>1000000</c:v>
                </c:pt>
                <c:pt idx="2830">
                  <c:v>1000000</c:v>
                </c:pt>
                <c:pt idx="2831">
                  <c:v>1000000</c:v>
                </c:pt>
                <c:pt idx="2832">
                  <c:v>1000000</c:v>
                </c:pt>
                <c:pt idx="2833">
                  <c:v>1000000</c:v>
                </c:pt>
                <c:pt idx="2834">
                  <c:v>1000000</c:v>
                </c:pt>
                <c:pt idx="2835">
                  <c:v>1000000</c:v>
                </c:pt>
                <c:pt idx="2836">
                  <c:v>1000000</c:v>
                </c:pt>
                <c:pt idx="2837">
                  <c:v>1000000</c:v>
                </c:pt>
                <c:pt idx="2838">
                  <c:v>1000000</c:v>
                </c:pt>
                <c:pt idx="2839">
                  <c:v>1000000</c:v>
                </c:pt>
                <c:pt idx="2840">
                  <c:v>1000000</c:v>
                </c:pt>
                <c:pt idx="2841">
                  <c:v>1000000</c:v>
                </c:pt>
                <c:pt idx="2842">
                  <c:v>1000000</c:v>
                </c:pt>
                <c:pt idx="2843">
                  <c:v>1000000</c:v>
                </c:pt>
                <c:pt idx="2844">
                  <c:v>1000000</c:v>
                </c:pt>
                <c:pt idx="2845">
                  <c:v>1000000</c:v>
                </c:pt>
                <c:pt idx="2846">
                  <c:v>1000000</c:v>
                </c:pt>
                <c:pt idx="2847">
                  <c:v>1000000</c:v>
                </c:pt>
                <c:pt idx="2848">
                  <c:v>1000000</c:v>
                </c:pt>
                <c:pt idx="2849">
                  <c:v>1000000</c:v>
                </c:pt>
                <c:pt idx="2850">
                  <c:v>1000000</c:v>
                </c:pt>
                <c:pt idx="2851">
                  <c:v>1000000</c:v>
                </c:pt>
                <c:pt idx="2852">
                  <c:v>1000000</c:v>
                </c:pt>
                <c:pt idx="2853">
                  <c:v>1000000</c:v>
                </c:pt>
                <c:pt idx="2854">
                  <c:v>1000000</c:v>
                </c:pt>
                <c:pt idx="2855">
                  <c:v>1000000</c:v>
                </c:pt>
                <c:pt idx="2856">
                  <c:v>1000000</c:v>
                </c:pt>
                <c:pt idx="2857">
                  <c:v>1000000</c:v>
                </c:pt>
                <c:pt idx="2858">
                  <c:v>1000000</c:v>
                </c:pt>
                <c:pt idx="2859">
                  <c:v>1000000</c:v>
                </c:pt>
                <c:pt idx="2860">
                  <c:v>1000000</c:v>
                </c:pt>
                <c:pt idx="2861">
                  <c:v>1000000</c:v>
                </c:pt>
                <c:pt idx="2862">
                  <c:v>1000000</c:v>
                </c:pt>
                <c:pt idx="2863">
                  <c:v>1000000</c:v>
                </c:pt>
                <c:pt idx="2864">
                  <c:v>1000000</c:v>
                </c:pt>
                <c:pt idx="2865">
                  <c:v>1000000</c:v>
                </c:pt>
                <c:pt idx="2866">
                  <c:v>1000000</c:v>
                </c:pt>
                <c:pt idx="2867">
                  <c:v>1000000</c:v>
                </c:pt>
                <c:pt idx="2868">
                  <c:v>1000000</c:v>
                </c:pt>
                <c:pt idx="2869">
                  <c:v>1000000</c:v>
                </c:pt>
                <c:pt idx="2870">
                  <c:v>1000000</c:v>
                </c:pt>
                <c:pt idx="2871">
                  <c:v>1000000</c:v>
                </c:pt>
                <c:pt idx="2872">
                  <c:v>1000000</c:v>
                </c:pt>
                <c:pt idx="2873">
                  <c:v>1000000</c:v>
                </c:pt>
                <c:pt idx="2874">
                  <c:v>1000000</c:v>
                </c:pt>
                <c:pt idx="2875">
                  <c:v>1000000</c:v>
                </c:pt>
                <c:pt idx="2876">
                  <c:v>1000000</c:v>
                </c:pt>
                <c:pt idx="2877">
                  <c:v>1000000</c:v>
                </c:pt>
                <c:pt idx="2878">
                  <c:v>4137500</c:v>
                </c:pt>
                <c:pt idx="2879">
                  <c:v>4137500</c:v>
                </c:pt>
                <c:pt idx="2880">
                  <c:v>4137500</c:v>
                </c:pt>
                <c:pt idx="2881">
                  <c:v>4137500</c:v>
                </c:pt>
                <c:pt idx="2882">
                  <c:v>4137500</c:v>
                </c:pt>
                <c:pt idx="2883">
                  <c:v>4137500</c:v>
                </c:pt>
                <c:pt idx="2884">
                  <c:v>4137500</c:v>
                </c:pt>
                <c:pt idx="2885">
                  <c:v>4137500</c:v>
                </c:pt>
                <c:pt idx="2886">
                  <c:v>4137500</c:v>
                </c:pt>
                <c:pt idx="2887">
                  <c:v>4137500</c:v>
                </c:pt>
                <c:pt idx="2888">
                  <c:v>4137500</c:v>
                </c:pt>
                <c:pt idx="2889">
                  <c:v>4137500</c:v>
                </c:pt>
                <c:pt idx="2890">
                  <c:v>4137500</c:v>
                </c:pt>
                <c:pt idx="2891">
                  <c:v>4137500</c:v>
                </c:pt>
                <c:pt idx="2892">
                  <c:v>4137500</c:v>
                </c:pt>
                <c:pt idx="2893">
                  <c:v>4137500</c:v>
                </c:pt>
                <c:pt idx="2894">
                  <c:v>4137500</c:v>
                </c:pt>
                <c:pt idx="2895">
                  <c:v>4137500</c:v>
                </c:pt>
                <c:pt idx="2896">
                  <c:v>4137500</c:v>
                </c:pt>
                <c:pt idx="2897">
                  <c:v>4137500</c:v>
                </c:pt>
                <c:pt idx="2898">
                  <c:v>4137500</c:v>
                </c:pt>
                <c:pt idx="2899">
                  <c:v>4137500</c:v>
                </c:pt>
                <c:pt idx="2900">
                  <c:v>4137500</c:v>
                </c:pt>
                <c:pt idx="2901">
                  <c:v>4137500</c:v>
                </c:pt>
                <c:pt idx="2902">
                  <c:v>4137500</c:v>
                </c:pt>
                <c:pt idx="2903">
                  <c:v>4137500</c:v>
                </c:pt>
                <c:pt idx="2904">
                  <c:v>4137500</c:v>
                </c:pt>
                <c:pt idx="2905">
                  <c:v>4137500</c:v>
                </c:pt>
                <c:pt idx="2906">
                  <c:v>4137500</c:v>
                </c:pt>
                <c:pt idx="2907">
                  <c:v>4137500</c:v>
                </c:pt>
                <c:pt idx="2908">
                  <c:v>4137500</c:v>
                </c:pt>
                <c:pt idx="2909">
                  <c:v>4137500</c:v>
                </c:pt>
                <c:pt idx="2910">
                  <c:v>4137500</c:v>
                </c:pt>
                <c:pt idx="2911">
                  <c:v>4137500</c:v>
                </c:pt>
                <c:pt idx="2912">
                  <c:v>4137500</c:v>
                </c:pt>
                <c:pt idx="2913">
                  <c:v>4137500</c:v>
                </c:pt>
                <c:pt idx="2914">
                  <c:v>4137500</c:v>
                </c:pt>
                <c:pt idx="2915">
                  <c:v>4137500</c:v>
                </c:pt>
                <c:pt idx="2916">
                  <c:v>4137500</c:v>
                </c:pt>
                <c:pt idx="2917">
                  <c:v>4137500</c:v>
                </c:pt>
                <c:pt idx="2918">
                  <c:v>4137500</c:v>
                </c:pt>
                <c:pt idx="2919">
                  <c:v>4137500</c:v>
                </c:pt>
                <c:pt idx="2920">
                  <c:v>4137500</c:v>
                </c:pt>
                <c:pt idx="2921">
                  <c:v>4137500</c:v>
                </c:pt>
                <c:pt idx="2922">
                  <c:v>4137500</c:v>
                </c:pt>
                <c:pt idx="2923">
                  <c:v>4137500</c:v>
                </c:pt>
                <c:pt idx="2924">
                  <c:v>4137500</c:v>
                </c:pt>
                <c:pt idx="2925">
                  <c:v>4137500</c:v>
                </c:pt>
                <c:pt idx="2926">
                  <c:v>4137500</c:v>
                </c:pt>
                <c:pt idx="2927">
                  <c:v>4137500</c:v>
                </c:pt>
                <c:pt idx="2928">
                  <c:v>4137500</c:v>
                </c:pt>
                <c:pt idx="2929">
                  <c:v>4137500</c:v>
                </c:pt>
                <c:pt idx="2930">
                  <c:v>4137500</c:v>
                </c:pt>
                <c:pt idx="2931">
                  <c:v>4137500</c:v>
                </c:pt>
                <c:pt idx="2932">
                  <c:v>4137500</c:v>
                </c:pt>
                <c:pt idx="2933">
                  <c:v>4137500</c:v>
                </c:pt>
                <c:pt idx="2934">
                  <c:v>4137500</c:v>
                </c:pt>
                <c:pt idx="2935">
                  <c:v>4137500</c:v>
                </c:pt>
                <c:pt idx="2936">
                  <c:v>4137500</c:v>
                </c:pt>
                <c:pt idx="2937">
                  <c:v>4137500</c:v>
                </c:pt>
                <c:pt idx="2938">
                  <c:v>4137500</c:v>
                </c:pt>
                <c:pt idx="2939">
                  <c:v>4137500</c:v>
                </c:pt>
                <c:pt idx="2940">
                  <c:v>4137500</c:v>
                </c:pt>
                <c:pt idx="2941">
                  <c:v>4137500</c:v>
                </c:pt>
                <c:pt idx="2942">
                  <c:v>4137500</c:v>
                </c:pt>
                <c:pt idx="2943">
                  <c:v>4137500</c:v>
                </c:pt>
                <c:pt idx="2944">
                  <c:v>4137500</c:v>
                </c:pt>
                <c:pt idx="2945">
                  <c:v>4137500</c:v>
                </c:pt>
                <c:pt idx="2946">
                  <c:v>4137500</c:v>
                </c:pt>
                <c:pt idx="2947">
                  <c:v>4137500</c:v>
                </c:pt>
                <c:pt idx="2948">
                  <c:v>4137500</c:v>
                </c:pt>
                <c:pt idx="2949">
                  <c:v>4137500</c:v>
                </c:pt>
                <c:pt idx="2950">
                  <c:v>4137500</c:v>
                </c:pt>
                <c:pt idx="2951">
                  <c:v>4137500</c:v>
                </c:pt>
                <c:pt idx="2952">
                  <c:v>4137500</c:v>
                </c:pt>
                <c:pt idx="2953">
                  <c:v>4137500</c:v>
                </c:pt>
                <c:pt idx="2954">
                  <c:v>4137500</c:v>
                </c:pt>
                <c:pt idx="2955">
                  <c:v>4137500</c:v>
                </c:pt>
                <c:pt idx="2956">
                  <c:v>4137500</c:v>
                </c:pt>
                <c:pt idx="2957">
                  <c:v>4137500</c:v>
                </c:pt>
                <c:pt idx="2958">
                  <c:v>4137500</c:v>
                </c:pt>
                <c:pt idx="2959">
                  <c:v>4137500</c:v>
                </c:pt>
                <c:pt idx="2960">
                  <c:v>4137500</c:v>
                </c:pt>
                <c:pt idx="2961">
                  <c:v>4137500</c:v>
                </c:pt>
                <c:pt idx="2962">
                  <c:v>4137500</c:v>
                </c:pt>
                <c:pt idx="2963">
                  <c:v>4137500</c:v>
                </c:pt>
                <c:pt idx="2964">
                  <c:v>4137500</c:v>
                </c:pt>
                <c:pt idx="2965">
                  <c:v>4137500</c:v>
                </c:pt>
                <c:pt idx="2966">
                  <c:v>4137500</c:v>
                </c:pt>
                <c:pt idx="2967">
                  <c:v>4137500</c:v>
                </c:pt>
                <c:pt idx="2968">
                  <c:v>4137500</c:v>
                </c:pt>
                <c:pt idx="2969">
                  <c:v>4137500</c:v>
                </c:pt>
                <c:pt idx="2970">
                  <c:v>1000000</c:v>
                </c:pt>
                <c:pt idx="2971">
                  <c:v>1000000</c:v>
                </c:pt>
                <c:pt idx="2972">
                  <c:v>1000000</c:v>
                </c:pt>
                <c:pt idx="2973">
                  <c:v>1000000</c:v>
                </c:pt>
                <c:pt idx="2974">
                  <c:v>1000000</c:v>
                </c:pt>
                <c:pt idx="2975">
                  <c:v>1000000</c:v>
                </c:pt>
                <c:pt idx="2976">
                  <c:v>1000000</c:v>
                </c:pt>
                <c:pt idx="2977">
                  <c:v>1000000</c:v>
                </c:pt>
                <c:pt idx="2978">
                  <c:v>1000000</c:v>
                </c:pt>
                <c:pt idx="2979">
                  <c:v>1000000</c:v>
                </c:pt>
                <c:pt idx="2980">
                  <c:v>1000000</c:v>
                </c:pt>
                <c:pt idx="2981">
                  <c:v>1000000</c:v>
                </c:pt>
                <c:pt idx="2982">
                  <c:v>1000000</c:v>
                </c:pt>
                <c:pt idx="2983">
                  <c:v>1000000</c:v>
                </c:pt>
                <c:pt idx="2984">
                  <c:v>1000000</c:v>
                </c:pt>
                <c:pt idx="2985">
                  <c:v>1000000</c:v>
                </c:pt>
                <c:pt idx="2986">
                  <c:v>1000000</c:v>
                </c:pt>
                <c:pt idx="2987">
                  <c:v>1000000</c:v>
                </c:pt>
                <c:pt idx="2988">
                  <c:v>1000000</c:v>
                </c:pt>
                <c:pt idx="2989">
                  <c:v>1000000</c:v>
                </c:pt>
                <c:pt idx="2990">
                  <c:v>1000000</c:v>
                </c:pt>
                <c:pt idx="2991">
                  <c:v>1000000</c:v>
                </c:pt>
                <c:pt idx="2992">
                  <c:v>1000000</c:v>
                </c:pt>
                <c:pt idx="2993">
                  <c:v>1000000</c:v>
                </c:pt>
                <c:pt idx="2994">
                  <c:v>1000000</c:v>
                </c:pt>
                <c:pt idx="2995">
                  <c:v>1000000</c:v>
                </c:pt>
                <c:pt idx="2996">
                  <c:v>1000000</c:v>
                </c:pt>
                <c:pt idx="2997">
                  <c:v>1000000</c:v>
                </c:pt>
                <c:pt idx="2998">
                  <c:v>1000000</c:v>
                </c:pt>
                <c:pt idx="2999">
                  <c:v>1000000</c:v>
                </c:pt>
                <c:pt idx="3000">
                  <c:v>1000000</c:v>
                </c:pt>
                <c:pt idx="3001">
                  <c:v>1000000</c:v>
                </c:pt>
                <c:pt idx="3002">
                  <c:v>1000000</c:v>
                </c:pt>
                <c:pt idx="3003">
                  <c:v>1000000</c:v>
                </c:pt>
                <c:pt idx="3004">
                  <c:v>1000000</c:v>
                </c:pt>
                <c:pt idx="3005">
                  <c:v>1000000</c:v>
                </c:pt>
                <c:pt idx="3006">
                  <c:v>1000000</c:v>
                </c:pt>
                <c:pt idx="3007">
                  <c:v>1000000</c:v>
                </c:pt>
                <c:pt idx="3008">
                  <c:v>1000000</c:v>
                </c:pt>
                <c:pt idx="3009">
                  <c:v>1000000</c:v>
                </c:pt>
                <c:pt idx="3010">
                  <c:v>1000000</c:v>
                </c:pt>
                <c:pt idx="3011">
                  <c:v>1000000</c:v>
                </c:pt>
                <c:pt idx="3012">
                  <c:v>1000000</c:v>
                </c:pt>
                <c:pt idx="3013">
                  <c:v>1000000</c:v>
                </c:pt>
                <c:pt idx="3014">
                  <c:v>1000000</c:v>
                </c:pt>
                <c:pt idx="3015">
                  <c:v>1000000</c:v>
                </c:pt>
                <c:pt idx="3016">
                  <c:v>1000000</c:v>
                </c:pt>
                <c:pt idx="3017">
                  <c:v>1000000</c:v>
                </c:pt>
                <c:pt idx="3018">
                  <c:v>1000000</c:v>
                </c:pt>
                <c:pt idx="3019">
                  <c:v>1000000</c:v>
                </c:pt>
                <c:pt idx="3020">
                  <c:v>1000000</c:v>
                </c:pt>
                <c:pt idx="3021">
                  <c:v>1000000</c:v>
                </c:pt>
                <c:pt idx="3022">
                  <c:v>1000000</c:v>
                </c:pt>
                <c:pt idx="3023">
                  <c:v>1000000</c:v>
                </c:pt>
                <c:pt idx="3024">
                  <c:v>1000000</c:v>
                </c:pt>
                <c:pt idx="3025">
                  <c:v>1000000</c:v>
                </c:pt>
                <c:pt idx="3026">
                  <c:v>1000000</c:v>
                </c:pt>
                <c:pt idx="3027">
                  <c:v>1000000</c:v>
                </c:pt>
                <c:pt idx="3028">
                  <c:v>1000000</c:v>
                </c:pt>
                <c:pt idx="3029">
                  <c:v>1000000</c:v>
                </c:pt>
                <c:pt idx="3030">
                  <c:v>1000000</c:v>
                </c:pt>
                <c:pt idx="3031">
                  <c:v>1000000</c:v>
                </c:pt>
                <c:pt idx="3032">
                  <c:v>1000000</c:v>
                </c:pt>
                <c:pt idx="3033">
                  <c:v>1000000</c:v>
                </c:pt>
                <c:pt idx="3034">
                  <c:v>1000000</c:v>
                </c:pt>
                <c:pt idx="3035">
                  <c:v>1000000</c:v>
                </c:pt>
                <c:pt idx="3036">
                  <c:v>1000000</c:v>
                </c:pt>
                <c:pt idx="3037">
                  <c:v>1000000</c:v>
                </c:pt>
                <c:pt idx="3038">
                  <c:v>1000000</c:v>
                </c:pt>
                <c:pt idx="3039">
                  <c:v>4137500</c:v>
                </c:pt>
                <c:pt idx="3040">
                  <c:v>4137500</c:v>
                </c:pt>
                <c:pt idx="3041">
                  <c:v>4137500</c:v>
                </c:pt>
                <c:pt idx="3042">
                  <c:v>4137500</c:v>
                </c:pt>
                <c:pt idx="3043">
                  <c:v>4137500</c:v>
                </c:pt>
                <c:pt idx="3044">
                  <c:v>4137500</c:v>
                </c:pt>
                <c:pt idx="3045">
                  <c:v>4137500</c:v>
                </c:pt>
                <c:pt idx="3046">
                  <c:v>4137500</c:v>
                </c:pt>
                <c:pt idx="3047">
                  <c:v>4137500</c:v>
                </c:pt>
                <c:pt idx="3048">
                  <c:v>4137500</c:v>
                </c:pt>
                <c:pt idx="3049">
                  <c:v>4137500</c:v>
                </c:pt>
                <c:pt idx="3050">
                  <c:v>4137500</c:v>
                </c:pt>
                <c:pt idx="3051">
                  <c:v>4137500</c:v>
                </c:pt>
                <c:pt idx="3052">
                  <c:v>4137500</c:v>
                </c:pt>
                <c:pt idx="3053">
                  <c:v>4137500</c:v>
                </c:pt>
                <c:pt idx="3054">
                  <c:v>4137500</c:v>
                </c:pt>
                <c:pt idx="3055">
                  <c:v>4137500</c:v>
                </c:pt>
                <c:pt idx="3056">
                  <c:v>4137500</c:v>
                </c:pt>
                <c:pt idx="3057">
                  <c:v>4137500</c:v>
                </c:pt>
                <c:pt idx="3058">
                  <c:v>4137500</c:v>
                </c:pt>
                <c:pt idx="3059">
                  <c:v>4137500</c:v>
                </c:pt>
                <c:pt idx="3060">
                  <c:v>4137500</c:v>
                </c:pt>
                <c:pt idx="3061">
                  <c:v>4137500</c:v>
                </c:pt>
                <c:pt idx="3062">
                  <c:v>4137500</c:v>
                </c:pt>
                <c:pt idx="3063">
                  <c:v>4137500</c:v>
                </c:pt>
                <c:pt idx="3064">
                  <c:v>4137500</c:v>
                </c:pt>
                <c:pt idx="3065">
                  <c:v>4137500</c:v>
                </c:pt>
                <c:pt idx="3066">
                  <c:v>4137500</c:v>
                </c:pt>
                <c:pt idx="3067">
                  <c:v>4137500</c:v>
                </c:pt>
                <c:pt idx="3068">
                  <c:v>4137500</c:v>
                </c:pt>
                <c:pt idx="3069">
                  <c:v>4137500</c:v>
                </c:pt>
                <c:pt idx="3070">
                  <c:v>4137500</c:v>
                </c:pt>
                <c:pt idx="3071">
                  <c:v>4137500</c:v>
                </c:pt>
                <c:pt idx="3072">
                  <c:v>4137500</c:v>
                </c:pt>
                <c:pt idx="3073">
                  <c:v>4137500</c:v>
                </c:pt>
                <c:pt idx="3074">
                  <c:v>4137500</c:v>
                </c:pt>
                <c:pt idx="3075">
                  <c:v>4137500</c:v>
                </c:pt>
                <c:pt idx="3076">
                  <c:v>4137500</c:v>
                </c:pt>
                <c:pt idx="3077">
                  <c:v>4137500</c:v>
                </c:pt>
                <c:pt idx="3078">
                  <c:v>4137500</c:v>
                </c:pt>
                <c:pt idx="3079">
                  <c:v>4137500</c:v>
                </c:pt>
                <c:pt idx="3080">
                  <c:v>4137500</c:v>
                </c:pt>
                <c:pt idx="3081">
                  <c:v>4137500</c:v>
                </c:pt>
                <c:pt idx="3082">
                  <c:v>4137500</c:v>
                </c:pt>
                <c:pt idx="3083">
                  <c:v>4137500</c:v>
                </c:pt>
                <c:pt idx="3084">
                  <c:v>300000</c:v>
                </c:pt>
                <c:pt idx="3085">
                  <c:v>1000000</c:v>
                </c:pt>
                <c:pt idx="3086">
                  <c:v>1000000</c:v>
                </c:pt>
                <c:pt idx="3087">
                  <c:v>1000000</c:v>
                </c:pt>
                <c:pt idx="3088">
                  <c:v>1000000</c:v>
                </c:pt>
                <c:pt idx="3089">
                  <c:v>1000000</c:v>
                </c:pt>
                <c:pt idx="3090">
                  <c:v>1000000</c:v>
                </c:pt>
                <c:pt idx="3091">
                  <c:v>1000000</c:v>
                </c:pt>
                <c:pt idx="3092">
                  <c:v>1000000</c:v>
                </c:pt>
                <c:pt idx="3093">
                  <c:v>1000000</c:v>
                </c:pt>
                <c:pt idx="3094">
                  <c:v>1000000</c:v>
                </c:pt>
                <c:pt idx="3095">
                  <c:v>1000000</c:v>
                </c:pt>
                <c:pt idx="3096">
                  <c:v>1000000</c:v>
                </c:pt>
                <c:pt idx="3097">
                  <c:v>1000000</c:v>
                </c:pt>
                <c:pt idx="3098">
                  <c:v>1000000</c:v>
                </c:pt>
                <c:pt idx="3099">
                  <c:v>1000000</c:v>
                </c:pt>
                <c:pt idx="3100">
                  <c:v>1000000</c:v>
                </c:pt>
                <c:pt idx="3101">
                  <c:v>1000000</c:v>
                </c:pt>
                <c:pt idx="3102">
                  <c:v>1000000</c:v>
                </c:pt>
                <c:pt idx="3103">
                  <c:v>1000000</c:v>
                </c:pt>
                <c:pt idx="3104">
                  <c:v>1000000</c:v>
                </c:pt>
                <c:pt idx="3105">
                  <c:v>1000000</c:v>
                </c:pt>
                <c:pt idx="3106">
                  <c:v>1000000</c:v>
                </c:pt>
                <c:pt idx="3107">
                  <c:v>1000000</c:v>
                </c:pt>
                <c:pt idx="3108">
                  <c:v>1000000</c:v>
                </c:pt>
                <c:pt idx="3109">
                  <c:v>1000000</c:v>
                </c:pt>
                <c:pt idx="3110">
                  <c:v>1000000</c:v>
                </c:pt>
                <c:pt idx="3111">
                  <c:v>1000000</c:v>
                </c:pt>
                <c:pt idx="3112">
                  <c:v>1000000</c:v>
                </c:pt>
                <c:pt idx="3113">
                  <c:v>200000</c:v>
                </c:pt>
                <c:pt idx="3114">
                  <c:v>200000</c:v>
                </c:pt>
                <c:pt idx="3115">
                  <c:v>200000</c:v>
                </c:pt>
                <c:pt idx="3116">
                  <c:v>200000</c:v>
                </c:pt>
                <c:pt idx="3117">
                  <c:v>200000</c:v>
                </c:pt>
                <c:pt idx="3118">
                  <c:v>200000</c:v>
                </c:pt>
                <c:pt idx="3119">
                  <c:v>200000</c:v>
                </c:pt>
                <c:pt idx="3120">
                  <c:v>200000</c:v>
                </c:pt>
                <c:pt idx="3121">
                  <c:v>200000</c:v>
                </c:pt>
                <c:pt idx="3122">
                  <c:v>200000</c:v>
                </c:pt>
                <c:pt idx="3123">
                  <c:v>200000</c:v>
                </c:pt>
                <c:pt idx="3124">
                  <c:v>200000</c:v>
                </c:pt>
                <c:pt idx="3125">
                  <c:v>200000</c:v>
                </c:pt>
                <c:pt idx="3126">
                  <c:v>200000</c:v>
                </c:pt>
                <c:pt idx="3127">
                  <c:v>200000</c:v>
                </c:pt>
                <c:pt idx="3128">
                  <c:v>200000</c:v>
                </c:pt>
                <c:pt idx="3129">
                  <c:v>200000</c:v>
                </c:pt>
                <c:pt idx="3130">
                  <c:v>200000</c:v>
                </c:pt>
                <c:pt idx="3131">
                  <c:v>200000</c:v>
                </c:pt>
                <c:pt idx="3132">
                  <c:v>200000</c:v>
                </c:pt>
                <c:pt idx="3133">
                  <c:v>200000</c:v>
                </c:pt>
                <c:pt idx="3134">
                  <c:v>200000</c:v>
                </c:pt>
                <c:pt idx="3135">
                  <c:v>2500000</c:v>
                </c:pt>
                <c:pt idx="3136">
                  <c:v>2500000</c:v>
                </c:pt>
                <c:pt idx="3137">
                  <c:v>2500000</c:v>
                </c:pt>
                <c:pt idx="3138">
                  <c:v>2500000</c:v>
                </c:pt>
                <c:pt idx="3139">
                  <c:v>2500000</c:v>
                </c:pt>
                <c:pt idx="3140">
                  <c:v>2500000</c:v>
                </c:pt>
                <c:pt idx="3141">
                  <c:v>2500000</c:v>
                </c:pt>
                <c:pt idx="3142">
                  <c:v>2500000</c:v>
                </c:pt>
                <c:pt idx="3143">
                  <c:v>2500000</c:v>
                </c:pt>
                <c:pt idx="3144">
                  <c:v>2500000</c:v>
                </c:pt>
                <c:pt idx="3145">
                  <c:v>2500000</c:v>
                </c:pt>
                <c:pt idx="3146">
                  <c:v>2500000</c:v>
                </c:pt>
                <c:pt idx="3147">
                  <c:v>2500000</c:v>
                </c:pt>
                <c:pt idx="3148">
                  <c:v>2500000</c:v>
                </c:pt>
                <c:pt idx="3149">
                  <c:v>2500000</c:v>
                </c:pt>
                <c:pt idx="3150">
                  <c:v>2500000</c:v>
                </c:pt>
                <c:pt idx="3151">
                  <c:v>2500000</c:v>
                </c:pt>
                <c:pt idx="3152">
                  <c:v>2500000</c:v>
                </c:pt>
                <c:pt idx="3153">
                  <c:v>2500000</c:v>
                </c:pt>
                <c:pt idx="3154">
                  <c:v>300000</c:v>
                </c:pt>
                <c:pt idx="3155">
                  <c:v>300000</c:v>
                </c:pt>
                <c:pt idx="3156">
                  <c:v>300000</c:v>
                </c:pt>
                <c:pt idx="3157">
                  <c:v>300000</c:v>
                </c:pt>
                <c:pt idx="3158">
                  <c:v>300000</c:v>
                </c:pt>
                <c:pt idx="3159">
                  <c:v>300000</c:v>
                </c:pt>
                <c:pt idx="3160">
                  <c:v>500000</c:v>
                </c:pt>
                <c:pt idx="3161">
                  <c:v>500000</c:v>
                </c:pt>
                <c:pt idx="3162">
                  <c:v>500000</c:v>
                </c:pt>
                <c:pt idx="3163">
                  <c:v>500000</c:v>
                </c:pt>
                <c:pt idx="3164">
                  <c:v>500000</c:v>
                </c:pt>
                <c:pt idx="3165">
                  <c:v>500000</c:v>
                </c:pt>
                <c:pt idx="3166">
                  <c:v>500000</c:v>
                </c:pt>
                <c:pt idx="3167">
                  <c:v>500000</c:v>
                </c:pt>
                <c:pt idx="3168">
                  <c:v>500000</c:v>
                </c:pt>
                <c:pt idx="3169">
                  <c:v>500000</c:v>
                </c:pt>
                <c:pt idx="3170">
                  <c:v>500000</c:v>
                </c:pt>
                <c:pt idx="3171">
                  <c:v>500000</c:v>
                </c:pt>
                <c:pt idx="3172">
                  <c:v>500000</c:v>
                </c:pt>
                <c:pt idx="3173">
                  <c:v>500000</c:v>
                </c:pt>
                <c:pt idx="3174">
                  <c:v>500000</c:v>
                </c:pt>
                <c:pt idx="3175">
                  <c:v>500000</c:v>
                </c:pt>
                <c:pt idx="3176">
                  <c:v>500000</c:v>
                </c:pt>
                <c:pt idx="3177">
                  <c:v>500000</c:v>
                </c:pt>
                <c:pt idx="3178">
                  <c:v>500000</c:v>
                </c:pt>
                <c:pt idx="3179">
                  <c:v>500000</c:v>
                </c:pt>
                <c:pt idx="3180">
                  <c:v>500000</c:v>
                </c:pt>
                <c:pt idx="3181">
                  <c:v>500000</c:v>
                </c:pt>
                <c:pt idx="3182">
                  <c:v>500000</c:v>
                </c:pt>
                <c:pt idx="3183">
                  <c:v>500000</c:v>
                </c:pt>
                <c:pt idx="3184">
                  <c:v>500000</c:v>
                </c:pt>
                <c:pt idx="3185">
                  <c:v>500000</c:v>
                </c:pt>
                <c:pt idx="3186">
                  <c:v>500000</c:v>
                </c:pt>
                <c:pt idx="3187">
                  <c:v>500000</c:v>
                </c:pt>
                <c:pt idx="3188">
                  <c:v>500000</c:v>
                </c:pt>
                <c:pt idx="3189">
                  <c:v>500000</c:v>
                </c:pt>
                <c:pt idx="3190">
                  <c:v>500000</c:v>
                </c:pt>
                <c:pt idx="3191">
                  <c:v>500000</c:v>
                </c:pt>
                <c:pt idx="3192">
                  <c:v>500000</c:v>
                </c:pt>
                <c:pt idx="3193">
                  <c:v>500000</c:v>
                </c:pt>
                <c:pt idx="3194">
                  <c:v>500000</c:v>
                </c:pt>
                <c:pt idx="3195">
                  <c:v>500000</c:v>
                </c:pt>
                <c:pt idx="3196">
                  <c:v>500000</c:v>
                </c:pt>
                <c:pt idx="3197">
                  <c:v>500000</c:v>
                </c:pt>
                <c:pt idx="3198">
                  <c:v>500000</c:v>
                </c:pt>
                <c:pt idx="3199">
                  <c:v>500000</c:v>
                </c:pt>
                <c:pt idx="3200">
                  <c:v>500000</c:v>
                </c:pt>
                <c:pt idx="3201">
                  <c:v>500000</c:v>
                </c:pt>
                <c:pt idx="3202">
                  <c:v>500000</c:v>
                </c:pt>
                <c:pt idx="3203">
                  <c:v>500000</c:v>
                </c:pt>
                <c:pt idx="3204">
                  <c:v>500000</c:v>
                </c:pt>
                <c:pt idx="3205">
                  <c:v>500000</c:v>
                </c:pt>
                <c:pt idx="3206">
                  <c:v>500000</c:v>
                </c:pt>
                <c:pt idx="3207">
                  <c:v>500000</c:v>
                </c:pt>
                <c:pt idx="3208">
                  <c:v>500000</c:v>
                </c:pt>
                <c:pt idx="3209">
                  <c:v>500000</c:v>
                </c:pt>
                <c:pt idx="3210">
                  <c:v>500000</c:v>
                </c:pt>
                <c:pt idx="3211">
                  <c:v>500000</c:v>
                </c:pt>
                <c:pt idx="3212">
                  <c:v>500000</c:v>
                </c:pt>
                <c:pt idx="3213">
                  <c:v>500000</c:v>
                </c:pt>
                <c:pt idx="3214">
                  <c:v>500000</c:v>
                </c:pt>
                <c:pt idx="3215">
                  <c:v>500000</c:v>
                </c:pt>
                <c:pt idx="3216">
                  <c:v>500000</c:v>
                </c:pt>
                <c:pt idx="3217">
                  <c:v>500000</c:v>
                </c:pt>
                <c:pt idx="3218">
                  <c:v>500000</c:v>
                </c:pt>
                <c:pt idx="3219">
                  <c:v>500000</c:v>
                </c:pt>
                <c:pt idx="3220">
                  <c:v>500000</c:v>
                </c:pt>
                <c:pt idx="3221">
                  <c:v>500000</c:v>
                </c:pt>
                <c:pt idx="3222">
                  <c:v>500000</c:v>
                </c:pt>
                <c:pt idx="3223">
                  <c:v>500000</c:v>
                </c:pt>
                <c:pt idx="3224">
                  <c:v>500000</c:v>
                </c:pt>
                <c:pt idx="3225">
                  <c:v>500000</c:v>
                </c:pt>
                <c:pt idx="3226">
                  <c:v>500000</c:v>
                </c:pt>
                <c:pt idx="3227">
                  <c:v>500000</c:v>
                </c:pt>
                <c:pt idx="3228">
                  <c:v>500000</c:v>
                </c:pt>
                <c:pt idx="3229">
                  <c:v>500000</c:v>
                </c:pt>
                <c:pt idx="3230">
                  <c:v>500000</c:v>
                </c:pt>
                <c:pt idx="3231">
                  <c:v>500000</c:v>
                </c:pt>
                <c:pt idx="3232">
                  <c:v>500000</c:v>
                </c:pt>
                <c:pt idx="3233">
                  <c:v>500000</c:v>
                </c:pt>
                <c:pt idx="3234">
                  <c:v>500000</c:v>
                </c:pt>
                <c:pt idx="3235">
                  <c:v>500000</c:v>
                </c:pt>
                <c:pt idx="3236">
                  <c:v>500000</c:v>
                </c:pt>
                <c:pt idx="3237">
                  <c:v>500000</c:v>
                </c:pt>
                <c:pt idx="3238">
                  <c:v>500000</c:v>
                </c:pt>
                <c:pt idx="3239">
                  <c:v>500000</c:v>
                </c:pt>
                <c:pt idx="3240">
                  <c:v>500000</c:v>
                </c:pt>
                <c:pt idx="3241">
                  <c:v>500000</c:v>
                </c:pt>
                <c:pt idx="3242">
                  <c:v>500000</c:v>
                </c:pt>
                <c:pt idx="3243">
                  <c:v>500000</c:v>
                </c:pt>
                <c:pt idx="3244">
                  <c:v>500000</c:v>
                </c:pt>
                <c:pt idx="3245">
                  <c:v>4137500</c:v>
                </c:pt>
                <c:pt idx="3246">
                  <c:v>4137500</c:v>
                </c:pt>
                <c:pt idx="3247">
                  <c:v>4137500</c:v>
                </c:pt>
                <c:pt idx="3248">
                  <c:v>4137500</c:v>
                </c:pt>
                <c:pt idx="3249">
                  <c:v>4137500</c:v>
                </c:pt>
                <c:pt idx="3250">
                  <c:v>4137500</c:v>
                </c:pt>
                <c:pt idx="3251">
                  <c:v>4137500</c:v>
                </c:pt>
                <c:pt idx="3252">
                  <c:v>4137500</c:v>
                </c:pt>
                <c:pt idx="3253">
                  <c:v>4137500</c:v>
                </c:pt>
                <c:pt idx="3254">
                  <c:v>4137500</c:v>
                </c:pt>
                <c:pt idx="3255">
                  <c:v>4137500</c:v>
                </c:pt>
                <c:pt idx="3256">
                  <c:v>4137500</c:v>
                </c:pt>
                <c:pt idx="3257">
                  <c:v>4137500</c:v>
                </c:pt>
                <c:pt idx="3258">
                  <c:v>4137500</c:v>
                </c:pt>
                <c:pt idx="3259">
                  <c:v>4137500</c:v>
                </c:pt>
                <c:pt idx="3260">
                  <c:v>4137500</c:v>
                </c:pt>
                <c:pt idx="3261">
                  <c:v>4137500</c:v>
                </c:pt>
                <c:pt idx="3262">
                  <c:v>4137500</c:v>
                </c:pt>
                <c:pt idx="3263">
                  <c:v>4137500</c:v>
                </c:pt>
                <c:pt idx="3264">
                  <c:v>4137500</c:v>
                </c:pt>
                <c:pt idx="3265">
                  <c:v>4137500</c:v>
                </c:pt>
                <c:pt idx="3266">
                  <c:v>4137500</c:v>
                </c:pt>
                <c:pt idx="3267">
                  <c:v>4137500</c:v>
                </c:pt>
                <c:pt idx="3268">
                  <c:v>4137500</c:v>
                </c:pt>
                <c:pt idx="3269">
                  <c:v>4137500</c:v>
                </c:pt>
                <c:pt idx="3270">
                  <c:v>4137500</c:v>
                </c:pt>
                <c:pt idx="3271">
                  <c:v>4137500</c:v>
                </c:pt>
                <c:pt idx="3272">
                  <c:v>4137500</c:v>
                </c:pt>
                <c:pt idx="3273">
                  <c:v>4137500</c:v>
                </c:pt>
                <c:pt idx="3274">
                  <c:v>4137500</c:v>
                </c:pt>
                <c:pt idx="3275">
                  <c:v>4137500</c:v>
                </c:pt>
                <c:pt idx="3276">
                  <c:v>4137500</c:v>
                </c:pt>
                <c:pt idx="3277">
                  <c:v>4137500</c:v>
                </c:pt>
                <c:pt idx="3278">
                  <c:v>4137500</c:v>
                </c:pt>
                <c:pt idx="3279">
                  <c:v>4137500</c:v>
                </c:pt>
                <c:pt idx="3280">
                  <c:v>4137500</c:v>
                </c:pt>
                <c:pt idx="3281">
                  <c:v>4137500</c:v>
                </c:pt>
                <c:pt idx="3282">
                  <c:v>4137500</c:v>
                </c:pt>
                <c:pt idx="3283">
                  <c:v>4137500</c:v>
                </c:pt>
                <c:pt idx="3284">
                  <c:v>4137500</c:v>
                </c:pt>
                <c:pt idx="3285">
                  <c:v>4137500</c:v>
                </c:pt>
                <c:pt idx="3286">
                  <c:v>4137500</c:v>
                </c:pt>
                <c:pt idx="3287">
                  <c:v>4137500</c:v>
                </c:pt>
                <c:pt idx="3288">
                  <c:v>4137500</c:v>
                </c:pt>
                <c:pt idx="3289">
                  <c:v>4137500</c:v>
                </c:pt>
                <c:pt idx="3290">
                  <c:v>4137500</c:v>
                </c:pt>
                <c:pt idx="3291">
                  <c:v>4137500</c:v>
                </c:pt>
                <c:pt idx="3292">
                  <c:v>4137500</c:v>
                </c:pt>
                <c:pt idx="3293">
                  <c:v>4137500</c:v>
                </c:pt>
                <c:pt idx="3294">
                  <c:v>4137500</c:v>
                </c:pt>
                <c:pt idx="3295">
                  <c:v>4137500</c:v>
                </c:pt>
                <c:pt idx="3296">
                  <c:v>4137500</c:v>
                </c:pt>
                <c:pt idx="3297">
                  <c:v>4137500</c:v>
                </c:pt>
                <c:pt idx="3298">
                  <c:v>4137500</c:v>
                </c:pt>
                <c:pt idx="3299">
                  <c:v>4137500</c:v>
                </c:pt>
                <c:pt idx="3300">
                  <c:v>4137500</c:v>
                </c:pt>
                <c:pt idx="3301">
                  <c:v>4137500</c:v>
                </c:pt>
                <c:pt idx="3302">
                  <c:v>4137500</c:v>
                </c:pt>
                <c:pt idx="3303">
                  <c:v>4137500</c:v>
                </c:pt>
                <c:pt idx="3304">
                  <c:v>4137500</c:v>
                </c:pt>
                <c:pt idx="3305">
                  <c:v>4137500</c:v>
                </c:pt>
                <c:pt idx="3306">
                  <c:v>4137500</c:v>
                </c:pt>
                <c:pt idx="3307">
                  <c:v>4137500</c:v>
                </c:pt>
                <c:pt idx="3308">
                  <c:v>4137500</c:v>
                </c:pt>
                <c:pt idx="3309">
                  <c:v>4137500</c:v>
                </c:pt>
                <c:pt idx="3310">
                  <c:v>4137500</c:v>
                </c:pt>
                <c:pt idx="3311">
                  <c:v>4137500</c:v>
                </c:pt>
                <c:pt idx="3312">
                  <c:v>4137500</c:v>
                </c:pt>
                <c:pt idx="3313">
                  <c:v>4137500</c:v>
                </c:pt>
                <c:pt idx="3314">
                  <c:v>4137500</c:v>
                </c:pt>
                <c:pt idx="3315">
                  <c:v>4137500</c:v>
                </c:pt>
                <c:pt idx="3316">
                  <c:v>4137500</c:v>
                </c:pt>
                <c:pt idx="3317">
                  <c:v>4137500</c:v>
                </c:pt>
                <c:pt idx="3318">
                  <c:v>4137500</c:v>
                </c:pt>
                <c:pt idx="3319">
                  <c:v>4137500</c:v>
                </c:pt>
                <c:pt idx="3320">
                  <c:v>4137500</c:v>
                </c:pt>
                <c:pt idx="3321">
                  <c:v>4137500</c:v>
                </c:pt>
                <c:pt idx="3322">
                  <c:v>4137500</c:v>
                </c:pt>
                <c:pt idx="3323">
                  <c:v>4137500</c:v>
                </c:pt>
                <c:pt idx="3324">
                  <c:v>4137500</c:v>
                </c:pt>
                <c:pt idx="3325">
                  <c:v>4137500</c:v>
                </c:pt>
                <c:pt idx="3326">
                  <c:v>4137500</c:v>
                </c:pt>
                <c:pt idx="3327">
                  <c:v>4137500</c:v>
                </c:pt>
                <c:pt idx="3328">
                  <c:v>4137500</c:v>
                </c:pt>
                <c:pt idx="3329">
                  <c:v>4137500</c:v>
                </c:pt>
                <c:pt idx="3330">
                  <c:v>4137500</c:v>
                </c:pt>
                <c:pt idx="3331">
                  <c:v>4137500</c:v>
                </c:pt>
                <c:pt idx="3332">
                  <c:v>4137500</c:v>
                </c:pt>
                <c:pt idx="3333">
                  <c:v>4137500</c:v>
                </c:pt>
                <c:pt idx="3334">
                  <c:v>4137500</c:v>
                </c:pt>
                <c:pt idx="3335">
                  <c:v>4137500</c:v>
                </c:pt>
                <c:pt idx="3336">
                  <c:v>4137500</c:v>
                </c:pt>
                <c:pt idx="3337">
                  <c:v>4137500</c:v>
                </c:pt>
                <c:pt idx="3338">
                  <c:v>4137500</c:v>
                </c:pt>
                <c:pt idx="3339">
                  <c:v>4137500</c:v>
                </c:pt>
                <c:pt idx="3340">
                  <c:v>4137500</c:v>
                </c:pt>
                <c:pt idx="3341">
                  <c:v>4137500</c:v>
                </c:pt>
                <c:pt idx="3342">
                  <c:v>4137500</c:v>
                </c:pt>
                <c:pt idx="3343">
                  <c:v>4137500</c:v>
                </c:pt>
                <c:pt idx="3344">
                  <c:v>4137500</c:v>
                </c:pt>
                <c:pt idx="3345">
                  <c:v>4137500</c:v>
                </c:pt>
                <c:pt idx="3346">
                  <c:v>150000</c:v>
                </c:pt>
                <c:pt idx="3347">
                  <c:v>150000</c:v>
                </c:pt>
                <c:pt idx="3348">
                  <c:v>1000000</c:v>
                </c:pt>
                <c:pt idx="3349">
                  <c:v>1000000</c:v>
                </c:pt>
                <c:pt idx="3350">
                  <c:v>1000000</c:v>
                </c:pt>
                <c:pt idx="3351">
                  <c:v>1000000</c:v>
                </c:pt>
                <c:pt idx="3352">
                  <c:v>1000000</c:v>
                </c:pt>
                <c:pt idx="3353">
                  <c:v>1000000</c:v>
                </c:pt>
                <c:pt idx="3354">
                  <c:v>1000000</c:v>
                </c:pt>
                <c:pt idx="3355">
                  <c:v>1000000</c:v>
                </c:pt>
                <c:pt idx="3356">
                  <c:v>1000000</c:v>
                </c:pt>
                <c:pt idx="3357">
                  <c:v>1000000</c:v>
                </c:pt>
                <c:pt idx="3358">
                  <c:v>1000000</c:v>
                </c:pt>
                <c:pt idx="3359">
                  <c:v>1000000</c:v>
                </c:pt>
                <c:pt idx="3360">
                  <c:v>1000000</c:v>
                </c:pt>
                <c:pt idx="3361">
                  <c:v>1000000</c:v>
                </c:pt>
                <c:pt idx="3362">
                  <c:v>1000000</c:v>
                </c:pt>
                <c:pt idx="3363">
                  <c:v>1000000</c:v>
                </c:pt>
                <c:pt idx="3364">
                  <c:v>1000000</c:v>
                </c:pt>
                <c:pt idx="3365">
                  <c:v>1000000</c:v>
                </c:pt>
                <c:pt idx="3366">
                  <c:v>1000000</c:v>
                </c:pt>
                <c:pt idx="3367">
                  <c:v>1000000</c:v>
                </c:pt>
                <c:pt idx="3368">
                  <c:v>1000000</c:v>
                </c:pt>
                <c:pt idx="3369">
                  <c:v>1000000</c:v>
                </c:pt>
                <c:pt idx="3370">
                  <c:v>1000000</c:v>
                </c:pt>
                <c:pt idx="3371">
                  <c:v>1000000</c:v>
                </c:pt>
                <c:pt idx="3372">
                  <c:v>1000000</c:v>
                </c:pt>
                <c:pt idx="3373">
                  <c:v>1000000</c:v>
                </c:pt>
                <c:pt idx="3374">
                  <c:v>1000000</c:v>
                </c:pt>
                <c:pt idx="3375">
                  <c:v>1000000</c:v>
                </c:pt>
                <c:pt idx="3376">
                  <c:v>1000000</c:v>
                </c:pt>
                <c:pt idx="3377">
                  <c:v>1000000</c:v>
                </c:pt>
                <c:pt idx="3378">
                  <c:v>1000000</c:v>
                </c:pt>
                <c:pt idx="3379">
                  <c:v>1000000</c:v>
                </c:pt>
                <c:pt idx="3380">
                  <c:v>1000000</c:v>
                </c:pt>
                <c:pt idx="3381">
                  <c:v>1000000</c:v>
                </c:pt>
                <c:pt idx="3382">
                  <c:v>1000000</c:v>
                </c:pt>
                <c:pt idx="3383">
                  <c:v>1000000</c:v>
                </c:pt>
                <c:pt idx="3384">
                  <c:v>1000000</c:v>
                </c:pt>
                <c:pt idx="3385">
                  <c:v>1000000</c:v>
                </c:pt>
                <c:pt idx="3386">
                  <c:v>1000000</c:v>
                </c:pt>
                <c:pt idx="3387">
                  <c:v>1000000</c:v>
                </c:pt>
                <c:pt idx="3388">
                  <c:v>1000000</c:v>
                </c:pt>
                <c:pt idx="3389">
                  <c:v>1000000</c:v>
                </c:pt>
                <c:pt idx="3390">
                  <c:v>1000000</c:v>
                </c:pt>
                <c:pt idx="3391">
                  <c:v>1000000</c:v>
                </c:pt>
                <c:pt idx="3392">
                  <c:v>1000000</c:v>
                </c:pt>
                <c:pt idx="3393">
                  <c:v>1000000</c:v>
                </c:pt>
                <c:pt idx="3394">
                  <c:v>1000000</c:v>
                </c:pt>
                <c:pt idx="3395">
                  <c:v>1000000</c:v>
                </c:pt>
                <c:pt idx="3396">
                  <c:v>1000000</c:v>
                </c:pt>
                <c:pt idx="3397">
                  <c:v>1000000</c:v>
                </c:pt>
                <c:pt idx="3398">
                  <c:v>4000000</c:v>
                </c:pt>
                <c:pt idx="3399">
                  <c:v>4000000</c:v>
                </c:pt>
                <c:pt idx="3400">
                  <c:v>4000000</c:v>
                </c:pt>
                <c:pt idx="3401">
                  <c:v>4000000</c:v>
                </c:pt>
                <c:pt idx="3402">
                  <c:v>4000000</c:v>
                </c:pt>
                <c:pt idx="3403">
                  <c:v>4137500</c:v>
                </c:pt>
                <c:pt idx="3404">
                  <c:v>4137500</c:v>
                </c:pt>
                <c:pt idx="3405">
                  <c:v>1000000</c:v>
                </c:pt>
                <c:pt idx="3406">
                  <c:v>1000000</c:v>
                </c:pt>
                <c:pt idx="3407">
                  <c:v>1000000</c:v>
                </c:pt>
                <c:pt idx="3408">
                  <c:v>1000000</c:v>
                </c:pt>
                <c:pt idx="3409">
                  <c:v>1000000</c:v>
                </c:pt>
                <c:pt idx="3410">
                  <c:v>1000000</c:v>
                </c:pt>
                <c:pt idx="3411">
                  <c:v>1000000</c:v>
                </c:pt>
                <c:pt idx="3412">
                  <c:v>1000000</c:v>
                </c:pt>
                <c:pt idx="3413">
                  <c:v>1000000</c:v>
                </c:pt>
                <c:pt idx="3414">
                  <c:v>1000000</c:v>
                </c:pt>
                <c:pt idx="3415">
                  <c:v>1000000</c:v>
                </c:pt>
                <c:pt idx="3416">
                  <c:v>1000000</c:v>
                </c:pt>
                <c:pt idx="3417">
                  <c:v>1000000</c:v>
                </c:pt>
                <c:pt idx="3418">
                  <c:v>1000000</c:v>
                </c:pt>
                <c:pt idx="3419">
                  <c:v>1000000</c:v>
                </c:pt>
                <c:pt idx="3420">
                  <c:v>1000000</c:v>
                </c:pt>
                <c:pt idx="3421">
                  <c:v>1000000</c:v>
                </c:pt>
                <c:pt idx="3422">
                  <c:v>1000000</c:v>
                </c:pt>
                <c:pt idx="3423">
                  <c:v>1000000</c:v>
                </c:pt>
                <c:pt idx="3424">
                  <c:v>1000000</c:v>
                </c:pt>
                <c:pt idx="3425">
                  <c:v>1000000</c:v>
                </c:pt>
                <c:pt idx="3426">
                  <c:v>1000000</c:v>
                </c:pt>
                <c:pt idx="3427">
                  <c:v>1000000</c:v>
                </c:pt>
                <c:pt idx="3428">
                  <c:v>1000000</c:v>
                </c:pt>
                <c:pt idx="3429">
                  <c:v>1000000</c:v>
                </c:pt>
                <c:pt idx="3430">
                  <c:v>300000</c:v>
                </c:pt>
                <c:pt idx="3431">
                  <c:v>300000</c:v>
                </c:pt>
                <c:pt idx="3432">
                  <c:v>300000</c:v>
                </c:pt>
                <c:pt idx="3433">
                  <c:v>300000</c:v>
                </c:pt>
                <c:pt idx="3434">
                  <c:v>300000</c:v>
                </c:pt>
                <c:pt idx="3435">
                  <c:v>300000</c:v>
                </c:pt>
                <c:pt idx="3436">
                  <c:v>300000</c:v>
                </c:pt>
                <c:pt idx="3437">
                  <c:v>300000</c:v>
                </c:pt>
                <c:pt idx="3438">
                  <c:v>300000</c:v>
                </c:pt>
                <c:pt idx="3439">
                  <c:v>300000</c:v>
                </c:pt>
                <c:pt idx="3440">
                  <c:v>300000</c:v>
                </c:pt>
                <c:pt idx="3441">
                  <c:v>300000</c:v>
                </c:pt>
                <c:pt idx="3442">
                  <c:v>300000</c:v>
                </c:pt>
                <c:pt idx="3443">
                  <c:v>300000</c:v>
                </c:pt>
                <c:pt idx="3444">
                  <c:v>300000</c:v>
                </c:pt>
                <c:pt idx="3445">
                  <c:v>300000</c:v>
                </c:pt>
                <c:pt idx="3446">
                  <c:v>300000</c:v>
                </c:pt>
                <c:pt idx="3447">
                  <c:v>300000</c:v>
                </c:pt>
                <c:pt idx="3448">
                  <c:v>300000</c:v>
                </c:pt>
                <c:pt idx="3449">
                  <c:v>300000</c:v>
                </c:pt>
                <c:pt idx="3450">
                  <c:v>300000</c:v>
                </c:pt>
                <c:pt idx="3451">
                  <c:v>300000</c:v>
                </c:pt>
                <c:pt idx="3452">
                  <c:v>300000</c:v>
                </c:pt>
                <c:pt idx="3453">
                  <c:v>300000</c:v>
                </c:pt>
                <c:pt idx="3454">
                  <c:v>300000</c:v>
                </c:pt>
                <c:pt idx="3455">
                  <c:v>300000</c:v>
                </c:pt>
                <c:pt idx="3456">
                  <c:v>300000</c:v>
                </c:pt>
                <c:pt idx="3457">
                  <c:v>300000</c:v>
                </c:pt>
                <c:pt idx="3458">
                  <c:v>300000</c:v>
                </c:pt>
                <c:pt idx="3459">
                  <c:v>300000</c:v>
                </c:pt>
                <c:pt idx="3460">
                  <c:v>300000</c:v>
                </c:pt>
                <c:pt idx="3461">
                  <c:v>300000</c:v>
                </c:pt>
                <c:pt idx="3462">
                  <c:v>300000</c:v>
                </c:pt>
                <c:pt idx="3463">
                  <c:v>300000</c:v>
                </c:pt>
                <c:pt idx="3464">
                  <c:v>300000</c:v>
                </c:pt>
                <c:pt idx="3465">
                  <c:v>300000</c:v>
                </c:pt>
                <c:pt idx="3466">
                  <c:v>300000</c:v>
                </c:pt>
                <c:pt idx="3467">
                  <c:v>300000</c:v>
                </c:pt>
                <c:pt idx="3468">
                  <c:v>300000</c:v>
                </c:pt>
                <c:pt idx="3469">
                  <c:v>300000</c:v>
                </c:pt>
                <c:pt idx="3470">
                  <c:v>300000</c:v>
                </c:pt>
                <c:pt idx="3471">
                  <c:v>300000</c:v>
                </c:pt>
                <c:pt idx="3472">
                  <c:v>300000</c:v>
                </c:pt>
                <c:pt idx="3473">
                  <c:v>300000</c:v>
                </c:pt>
                <c:pt idx="3474">
                  <c:v>300000</c:v>
                </c:pt>
                <c:pt idx="3475">
                  <c:v>300000</c:v>
                </c:pt>
                <c:pt idx="3476">
                  <c:v>300000</c:v>
                </c:pt>
                <c:pt idx="3477">
                  <c:v>300000</c:v>
                </c:pt>
                <c:pt idx="3478">
                  <c:v>300000</c:v>
                </c:pt>
                <c:pt idx="3479">
                  <c:v>300000</c:v>
                </c:pt>
                <c:pt idx="3480">
                  <c:v>300000</c:v>
                </c:pt>
                <c:pt idx="3481">
                  <c:v>300000</c:v>
                </c:pt>
                <c:pt idx="3482">
                  <c:v>300000</c:v>
                </c:pt>
                <c:pt idx="3483">
                  <c:v>300000</c:v>
                </c:pt>
                <c:pt idx="3484">
                  <c:v>300000</c:v>
                </c:pt>
                <c:pt idx="3485">
                  <c:v>300000</c:v>
                </c:pt>
                <c:pt idx="3486">
                  <c:v>300000</c:v>
                </c:pt>
                <c:pt idx="3487">
                  <c:v>300000</c:v>
                </c:pt>
                <c:pt idx="3488">
                  <c:v>300000</c:v>
                </c:pt>
                <c:pt idx="3489">
                  <c:v>300000</c:v>
                </c:pt>
                <c:pt idx="3490">
                  <c:v>300000</c:v>
                </c:pt>
                <c:pt idx="3491">
                  <c:v>300000</c:v>
                </c:pt>
                <c:pt idx="3492">
                  <c:v>300000</c:v>
                </c:pt>
                <c:pt idx="3493">
                  <c:v>300000</c:v>
                </c:pt>
                <c:pt idx="3494">
                  <c:v>300000</c:v>
                </c:pt>
                <c:pt idx="3495">
                  <c:v>300000</c:v>
                </c:pt>
                <c:pt idx="3496">
                  <c:v>300000</c:v>
                </c:pt>
                <c:pt idx="3497">
                  <c:v>300000</c:v>
                </c:pt>
                <c:pt idx="3498">
                  <c:v>300000</c:v>
                </c:pt>
                <c:pt idx="3499">
                  <c:v>300000</c:v>
                </c:pt>
                <c:pt idx="3500">
                  <c:v>300000</c:v>
                </c:pt>
                <c:pt idx="3501">
                  <c:v>300000</c:v>
                </c:pt>
                <c:pt idx="3502">
                  <c:v>300000</c:v>
                </c:pt>
                <c:pt idx="3503">
                  <c:v>300000</c:v>
                </c:pt>
                <c:pt idx="3504">
                  <c:v>300000</c:v>
                </c:pt>
                <c:pt idx="3505">
                  <c:v>300000</c:v>
                </c:pt>
                <c:pt idx="3506">
                  <c:v>300000</c:v>
                </c:pt>
                <c:pt idx="3507">
                  <c:v>300000</c:v>
                </c:pt>
                <c:pt idx="3508">
                  <c:v>300000</c:v>
                </c:pt>
                <c:pt idx="3509">
                  <c:v>300000</c:v>
                </c:pt>
                <c:pt idx="3510">
                  <c:v>300000</c:v>
                </c:pt>
                <c:pt idx="3511">
                  <c:v>300000</c:v>
                </c:pt>
                <c:pt idx="3512">
                  <c:v>300000</c:v>
                </c:pt>
                <c:pt idx="3513">
                  <c:v>300000</c:v>
                </c:pt>
                <c:pt idx="3514">
                  <c:v>300000</c:v>
                </c:pt>
                <c:pt idx="3515">
                  <c:v>300000</c:v>
                </c:pt>
                <c:pt idx="3516">
                  <c:v>300000</c:v>
                </c:pt>
                <c:pt idx="3517">
                  <c:v>400000</c:v>
                </c:pt>
                <c:pt idx="3518">
                  <c:v>400000</c:v>
                </c:pt>
                <c:pt idx="3519">
                  <c:v>400000</c:v>
                </c:pt>
                <c:pt idx="3520">
                  <c:v>1000000</c:v>
                </c:pt>
                <c:pt idx="3521">
                  <c:v>1000000</c:v>
                </c:pt>
                <c:pt idx="3522">
                  <c:v>1000000</c:v>
                </c:pt>
                <c:pt idx="3523">
                  <c:v>1000000</c:v>
                </c:pt>
                <c:pt idx="3524">
                  <c:v>1000000</c:v>
                </c:pt>
                <c:pt idx="3525">
                  <c:v>1000000</c:v>
                </c:pt>
                <c:pt idx="3526">
                  <c:v>1000000</c:v>
                </c:pt>
                <c:pt idx="3527">
                  <c:v>1000000</c:v>
                </c:pt>
                <c:pt idx="3528">
                  <c:v>1000000</c:v>
                </c:pt>
                <c:pt idx="3529">
                  <c:v>1000000</c:v>
                </c:pt>
                <c:pt idx="3530">
                  <c:v>1000000</c:v>
                </c:pt>
                <c:pt idx="3531">
                  <c:v>1000000</c:v>
                </c:pt>
                <c:pt idx="3532">
                  <c:v>1000000</c:v>
                </c:pt>
                <c:pt idx="3533">
                  <c:v>1000000</c:v>
                </c:pt>
                <c:pt idx="3534">
                  <c:v>1000000</c:v>
                </c:pt>
                <c:pt idx="3535">
                  <c:v>1000000</c:v>
                </c:pt>
                <c:pt idx="3536">
                  <c:v>1000000</c:v>
                </c:pt>
                <c:pt idx="3537">
                  <c:v>1000000</c:v>
                </c:pt>
                <c:pt idx="3538">
                  <c:v>1000000</c:v>
                </c:pt>
                <c:pt idx="3539">
                  <c:v>1000000</c:v>
                </c:pt>
                <c:pt idx="3540">
                  <c:v>1000000</c:v>
                </c:pt>
                <c:pt idx="3541">
                  <c:v>1000000</c:v>
                </c:pt>
                <c:pt idx="3542">
                  <c:v>1000000</c:v>
                </c:pt>
                <c:pt idx="3543">
                  <c:v>1000000</c:v>
                </c:pt>
                <c:pt idx="3544">
                  <c:v>1000000</c:v>
                </c:pt>
                <c:pt idx="3545">
                  <c:v>1000000</c:v>
                </c:pt>
                <c:pt idx="3546">
                  <c:v>1000000</c:v>
                </c:pt>
                <c:pt idx="3547">
                  <c:v>4137500</c:v>
                </c:pt>
                <c:pt idx="3548">
                  <c:v>4137500</c:v>
                </c:pt>
                <c:pt idx="3549">
                  <c:v>4137500</c:v>
                </c:pt>
                <c:pt idx="3550">
                  <c:v>4137500</c:v>
                </c:pt>
                <c:pt idx="3551">
                  <c:v>4137500</c:v>
                </c:pt>
                <c:pt idx="3552">
                  <c:v>4137500</c:v>
                </c:pt>
                <c:pt idx="3553">
                  <c:v>4137500</c:v>
                </c:pt>
                <c:pt idx="3554">
                  <c:v>4137500</c:v>
                </c:pt>
                <c:pt idx="3555">
                  <c:v>4137500</c:v>
                </c:pt>
                <c:pt idx="3556">
                  <c:v>4137500</c:v>
                </c:pt>
                <c:pt idx="3557">
                  <c:v>4137500</c:v>
                </c:pt>
                <c:pt idx="3558">
                  <c:v>4137500</c:v>
                </c:pt>
                <c:pt idx="3559">
                  <c:v>4137500</c:v>
                </c:pt>
                <c:pt idx="3560">
                  <c:v>4137500</c:v>
                </c:pt>
                <c:pt idx="3561">
                  <c:v>4137500</c:v>
                </c:pt>
                <c:pt idx="3562">
                  <c:v>4137500</c:v>
                </c:pt>
                <c:pt idx="3563">
                  <c:v>4137500</c:v>
                </c:pt>
                <c:pt idx="3564">
                  <c:v>4137500</c:v>
                </c:pt>
                <c:pt idx="3565">
                  <c:v>4137500</c:v>
                </c:pt>
                <c:pt idx="3566">
                  <c:v>4137500</c:v>
                </c:pt>
                <c:pt idx="3567">
                  <c:v>4137500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264-4B98-9896-484AE4792D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3993952"/>
        <c:axId val="673987712"/>
      </c:scatterChart>
      <c:valAx>
        <c:axId val="6739939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000" dirty="0"/>
                  <a:t>MINUTES</a:t>
                </a:r>
                <a:r>
                  <a:rPr lang="en-IN" sz="2000" baseline="0" dirty="0"/>
                  <a:t> PLAYED</a:t>
                </a:r>
                <a:endParaRPr lang="en-IN" sz="2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3987712"/>
        <c:crosses val="autoZero"/>
        <c:crossBetween val="midCat"/>
      </c:valAx>
      <c:valAx>
        <c:axId val="6739877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000" dirty="0"/>
                  <a:t>PLAYER MARKET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3993952"/>
        <c:crosses val="autoZero"/>
        <c:crossBetween val="midCat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b="1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PROBABILITY</a:t>
            </a:r>
            <a:r>
              <a:rPr lang="en-US" sz="2400" baseline="0" dirty="0"/>
              <a:t> OF SCORING GOALS </a:t>
            </a:r>
            <a:r>
              <a:rPr lang="en-US" sz="2400" dirty="0"/>
              <a:t>AND MARKET VALUE</a:t>
            </a:r>
          </a:p>
        </c:rich>
      </c:tx>
      <c:layout>
        <c:manualLayout>
          <c:xMode val="edge"/>
          <c:yMode val="edge"/>
          <c:x val="0.11449827538955003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2600341439620932"/>
          <c:y val="0.10889079473985137"/>
          <c:w val="0.84479304578078185"/>
          <c:h val="0.77051656064432772"/>
        </c:manualLayout>
      </c:layout>
      <c:scatterChart>
        <c:scatterStyle val="lineMarker"/>
        <c:varyColors val="0"/>
        <c:ser>
          <c:idx val="0"/>
          <c:order val="0"/>
          <c:tx>
            <c:strRef>
              <c:f>PLAYER_POSITION_MKT_VALUE!$I$1</c:f>
              <c:strCache>
                <c:ptCount val="1"/>
                <c:pt idx="0">
                  <c:v>avg_market_value</c:v>
                </c:pt>
              </c:strCache>
            </c:strRef>
          </c:tx>
          <c:spPr>
            <a:ln w="25400" cap="rnd">
              <a:noFill/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3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trendline>
            <c:spPr>
              <a:ln w="31750" cap="rnd">
                <a:solidFill>
                  <a:schemeClr val="accent2"/>
                </a:solidFill>
              </a:ln>
              <a:effectLst/>
            </c:spPr>
            <c:trendlineType val="linear"/>
            <c:dispRSqr val="0"/>
            <c:dispEq val="0"/>
          </c:trendline>
          <c:xVal>
            <c:numRef>
              <c:f>PLAYER_POSITION_MKT_VALUE!$H$2:$H$14</c:f>
              <c:numCache>
                <c:formatCode>General</c:formatCode>
                <c:ptCount val="13"/>
                <c:pt idx="0">
                  <c:v>22.22</c:v>
                </c:pt>
                <c:pt idx="1">
                  <c:v>3.25</c:v>
                </c:pt>
                <c:pt idx="2">
                  <c:v>14.29</c:v>
                </c:pt>
                <c:pt idx="3">
                  <c:v>0</c:v>
                </c:pt>
                <c:pt idx="4">
                  <c:v>4.6100000000000003</c:v>
                </c:pt>
                <c:pt idx="5">
                  <c:v>14.24</c:v>
                </c:pt>
                <c:pt idx="6">
                  <c:v>0</c:v>
                </c:pt>
                <c:pt idx="7">
                  <c:v>20.75</c:v>
                </c:pt>
                <c:pt idx="8">
                  <c:v>4.01</c:v>
                </c:pt>
                <c:pt idx="9">
                  <c:v>6.47</c:v>
                </c:pt>
                <c:pt idx="10">
                  <c:v>0</c:v>
                </c:pt>
                <c:pt idx="11">
                  <c:v>20.83</c:v>
                </c:pt>
                <c:pt idx="12">
                  <c:v>9.1300000000000008</c:v>
                </c:pt>
              </c:numCache>
            </c:numRef>
          </c:xVal>
          <c:yVal>
            <c:numRef>
              <c:f>PLAYER_POSITION_MKT_VALUE!$I$2:$I$14</c:f>
              <c:numCache>
                <c:formatCode>General</c:formatCode>
                <c:ptCount val="13"/>
                <c:pt idx="0">
                  <c:v>4137500</c:v>
                </c:pt>
                <c:pt idx="1">
                  <c:v>2141071.42</c:v>
                </c:pt>
                <c:pt idx="2">
                  <c:v>2000833.33</c:v>
                </c:pt>
                <c:pt idx="3">
                  <c:v>1984375</c:v>
                </c:pt>
                <c:pt idx="4">
                  <c:v>1842105.26</c:v>
                </c:pt>
                <c:pt idx="5">
                  <c:v>1680555.55</c:v>
                </c:pt>
                <c:pt idx="6">
                  <c:v>1596875</c:v>
                </c:pt>
                <c:pt idx="7">
                  <c:v>1317391.3</c:v>
                </c:pt>
                <c:pt idx="8">
                  <c:v>1313392.8500000001</c:v>
                </c:pt>
                <c:pt idx="9">
                  <c:v>1302976.19</c:v>
                </c:pt>
                <c:pt idx="10">
                  <c:v>1192500</c:v>
                </c:pt>
                <c:pt idx="11">
                  <c:v>1000000</c:v>
                </c:pt>
                <c:pt idx="12">
                  <c:v>821428.57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702-4669-B5D2-0871214FFB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73993952"/>
        <c:axId val="673987712"/>
      </c:scatterChart>
      <c:valAx>
        <c:axId val="6739939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000" dirty="0"/>
                  <a:t>PROBABILITY OF</a:t>
                </a:r>
                <a:r>
                  <a:rPr lang="en-IN" sz="2000" baseline="0" dirty="0"/>
                  <a:t> SCORING GOALS</a:t>
                </a:r>
                <a:endParaRPr lang="en-IN" sz="2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3987712"/>
        <c:crosses val="autoZero"/>
        <c:crossBetween val="midCat"/>
      </c:valAx>
      <c:valAx>
        <c:axId val="6739877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2000" dirty="0"/>
                  <a:t>PLAYER MARKET VALUE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73993952"/>
        <c:crosses val="autoZero"/>
        <c:crossBetween val="midCat"/>
        <c:dispUnits>
          <c:builtInUnit val="millions"/>
          <c:dispUnitsLbl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 b="1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POSITION WISE GOALS AND ASSISTS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position_perf_corr!$B$1</c:f>
              <c:strCache>
                <c:ptCount val="1"/>
                <c:pt idx="0">
                  <c:v>goals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7000"/>
                    <a:satMod val="100000"/>
                    <a:lumMod val="102000"/>
                  </a:schemeClr>
                </a:gs>
                <a:gs pos="50000">
                  <a:schemeClr val="accent1">
                    <a:shade val="100000"/>
                    <a:satMod val="100000"/>
                    <a:lumMod val="100000"/>
                  </a:schemeClr>
                </a:gs>
                <a:gs pos="100000">
                  <a:schemeClr val="accent1">
                    <a:shade val="80000"/>
                    <a:satMod val="100000"/>
                    <a:lumMod val="99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position_perf_corr!$A$2:$A$5</c:f>
              <c:strCache>
                <c:ptCount val="3"/>
                <c:pt idx="0">
                  <c:v>Attack</c:v>
                </c:pt>
                <c:pt idx="1">
                  <c:v>Midfield</c:v>
                </c:pt>
                <c:pt idx="2">
                  <c:v>Defender</c:v>
                </c:pt>
              </c:strCache>
            </c:strRef>
          </c:cat>
          <c:val>
            <c:numRef>
              <c:f>position_perf_corr!$B$2:$B$5</c:f>
              <c:numCache>
                <c:formatCode>0.00</c:formatCode>
                <c:ptCount val="3"/>
                <c:pt idx="0" formatCode="0.000">
                  <c:v>20</c:v>
                </c:pt>
                <c:pt idx="1">
                  <c:v>7</c:v>
                </c:pt>
                <c:pt idx="2" formatCode="0.00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D4-49D4-ADDC-F45A92D586F5}"/>
            </c:ext>
          </c:extLst>
        </c:ser>
        <c:ser>
          <c:idx val="1"/>
          <c:order val="1"/>
          <c:tx>
            <c:strRef>
              <c:f>position_perf_corr!$C$1</c:f>
              <c:strCache>
                <c:ptCount val="1"/>
                <c:pt idx="0">
                  <c:v>assists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7000"/>
                    <a:satMod val="100000"/>
                    <a:lumMod val="102000"/>
                  </a:schemeClr>
                </a:gs>
                <a:gs pos="50000">
                  <a:schemeClr val="accent2">
                    <a:shade val="100000"/>
                    <a:satMod val="100000"/>
                    <a:lumMod val="100000"/>
                  </a:schemeClr>
                </a:gs>
                <a:gs pos="100000">
                  <a:schemeClr val="accent2">
                    <a:shade val="80000"/>
                    <a:satMod val="100000"/>
                    <a:lumMod val="99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position_perf_corr!$A$2:$A$5</c:f>
              <c:strCache>
                <c:ptCount val="3"/>
                <c:pt idx="0">
                  <c:v>Attack</c:v>
                </c:pt>
                <c:pt idx="1">
                  <c:v>Midfield</c:v>
                </c:pt>
                <c:pt idx="2">
                  <c:v>Defender</c:v>
                </c:pt>
              </c:strCache>
            </c:strRef>
          </c:cat>
          <c:val>
            <c:numRef>
              <c:f>position_perf_corr!$C$2:$C$5</c:f>
              <c:numCache>
                <c:formatCode>0.00</c:formatCode>
                <c:ptCount val="3"/>
                <c:pt idx="0">
                  <c:v>11</c:v>
                </c:pt>
                <c:pt idx="1">
                  <c:v>7</c:v>
                </c:pt>
                <c:pt idx="2" formatCode="0.00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D4-49D4-ADDC-F45A92D586F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250224847"/>
        <c:axId val="1250225327"/>
      </c:barChart>
      <c:catAx>
        <c:axId val="1250224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0225327"/>
        <c:crosses val="autoZero"/>
        <c:auto val="1"/>
        <c:lblAlgn val="ctr"/>
        <c:lblOffset val="100"/>
        <c:noMultiLvlLbl val="0"/>
      </c:catAx>
      <c:valAx>
        <c:axId val="1250225327"/>
        <c:scaling>
          <c:orientation val="minMax"/>
        </c:scaling>
        <c:delete val="1"/>
        <c:axPos val="l"/>
        <c:numFmt formatCode="0.000" sourceLinked="1"/>
        <c:majorTickMark val="none"/>
        <c:minorTickMark val="none"/>
        <c:tickLblPos val="nextTo"/>
        <c:crossAx val="1250224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1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PLAYER_POSITION_MKT_VALUE!$A$2:$B$14</cx:f>
        <cx:lvl ptCount="13">
          <cx:pt idx="0">Right Midfield</cx:pt>
          <cx:pt idx="1">Right-Back</cx:pt>
          <cx:pt idx="2">Attacking Midfield</cx:pt>
          <cx:pt idx="3">Left-Back</cx:pt>
          <cx:pt idx="4">Centre-Back</cx:pt>
          <cx:pt idx="5">Right Winger</cx:pt>
          <cx:pt idx="6">Left Midfield</cx:pt>
          <cx:pt idx="7">Centre-Forward</cx:pt>
          <cx:pt idx="8">Defensive Midfield</cx:pt>
          <cx:pt idx="9">Central Midfield</cx:pt>
          <cx:pt idx="10">Goalkeeper</cx:pt>
          <cx:pt idx="11">Second Striker</cx:pt>
          <cx:pt idx="12">Left Winger</cx:pt>
        </cx:lvl>
        <cx:lvl ptCount="13">
          <cx:pt idx="0">Midfield</cx:pt>
          <cx:pt idx="1">Defender</cx:pt>
          <cx:pt idx="2">Midfield</cx:pt>
          <cx:pt idx="3">Defender</cx:pt>
          <cx:pt idx="4">Defender</cx:pt>
          <cx:pt idx="5">Attack</cx:pt>
          <cx:pt idx="6">Midfield</cx:pt>
          <cx:pt idx="7">Attack</cx:pt>
          <cx:pt idx="8">Midfield</cx:pt>
          <cx:pt idx="9">Midfield</cx:pt>
          <cx:pt idx="10">Goalkeeper</cx:pt>
          <cx:pt idx="11">Attack</cx:pt>
          <cx:pt idx="12">Attack</cx:pt>
        </cx:lvl>
      </cx:strDim>
      <cx:numDim type="size">
        <cx:f>PLAYER_POSITION_MKT_VALUE!$C$2:$C$14</cx:f>
        <cx:lvl ptCount="13" formatCode="General">
          <cx:pt idx="0">4137500</cx:pt>
          <cx:pt idx="1">2141071.4199999999</cx:pt>
          <cx:pt idx="2">2000833.3300000001</cx:pt>
          <cx:pt idx="3">1984375</cx:pt>
          <cx:pt idx="4">1842105.26</cx:pt>
          <cx:pt idx="5">1680555.55</cx:pt>
          <cx:pt idx="6">1596875</cx:pt>
          <cx:pt idx="7">1317391.3</cx:pt>
          <cx:pt idx="8">1313392.8500000001</cx:pt>
          <cx:pt idx="9">1302976.1899999999</cx:pt>
          <cx:pt idx="10">1192500</cx:pt>
          <cx:pt idx="11">1000000</cx:pt>
          <cx:pt idx="12">821428.56999999995</cx:pt>
        </cx:lvl>
      </cx:numDim>
    </cx:data>
  </cx:chartData>
  <cx:chart>
    <cx:title pos="t" align="ctr" overlay="0">
      <cx:tx>
        <cx:txData>
          <cx:v>MARKET VALUE FOR POSITIONS 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600" b="1" i="0" u="none" strike="noStrike" spc="100" baseline="0">
              <a:solidFill>
                <a:sysClr val="window" lastClr="FFFFFF">
                  <a:lumMod val="95000"/>
                </a:sys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rPr>
            <a:t>MARKET VALUE FOR POSITIONS </a:t>
          </a:r>
        </a:p>
      </cx:txPr>
    </cx:title>
    <cx:plotArea>
      <cx:plotAreaRegion>
        <cx:series layoutId="treemap" uniqueId="{ABCEF5E5-6DB9-4424-8E88-FFA679643DC4}">
          <cx:tx>
            <cx:txData>
              <cx:f>PLAYER_POSITION_MKT_VALUE!$C$1</cx:f>
              <cx:v>avg_market_value</cx:v>
            </cx:txData>
          </cx:tx>
          <cx:dataPt idx="0">
            <cx:spPr>
              <a:solidFill>
                <a:srgbClr val="4472C4"/>
              </a:solidFill>
            </cx:spPr>
          </cx:dataPt>
          <cx:dataPt idx="2">
            <cx:spPr>
              <a:solidFill>
                <a:srgbClr val="ED7D31"/>
              </a:solidFill>
            </cx:spPr>
          </cx:dataPt>
          <cx:dataPt idx="4">
            <cx:spPr>
              <a:solidFill>
                <a:srgbClr val="4472C4"/>
              </a:solidFill>
            </cx:spPr>
          </cx:dataPt>
          <cx:dataPt idx="6">
            <cx:spPr>
              <a:solidFill>
                <a:srgbClr val="ED7D31"/>
              </a:solidFill>
            </cx:spPr>
          </cx:dataPt>
          <cx:dataPt idx="9">
            <cx:spPr>
              <a:solidFill>
                <a:srgbClr val="70AD47"/>
              </a:solidFill>
            </cx:spPr>
          </cx:dataPt>
          <cx:dataPt idx="11">
            <cx:spPr>
              <a:solidFill>
                <a:srgbClr val="4472C4"/>
              </a:solidFill>
            </cx:spPr>
          </cx:dataPt>
          <cx:dataPt idx="13">
            <cx:spPr>
              <a:solidFill>
                <a:srgbClr val="70AD47"/>
              </a:solidFill>
            </cx:spPr>
          </cx:dataPt>
          <cx:dataPt idx="15">
            <cx:spPr>
              <a:solidFill>
                <a:srgbClr val="4472C4"/>
              </a:solidFill>
            </cx:spPr>
          </cx:dataPt>
          <cx:dataPt idx="18">
            <cx:spPr>
              <a:solidFill>
                <a:srgbClr val="FFC000"/>
              </a:solidFill>
            </cx:spPr>
          </cx:dataPt>
          <cx:dataPt idx="20">
            <cx:spPr>
              <a:solidFill>
                <a:srgbClr val="70AD47"/>
              </a:solidFill>
            </cx:spPr>
          </cx:dataPt>
          <cx:dataLabels pos="inEnd">
            <cx:numFmt formatCode="[$£-en-GB]#,##0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100" b="1"/>
                </a:pPr>
                <a:endParaRPr lang="en-US" sz="1100" b="1" i="0" u="none" strike="noStrike" baseline="0">
                  <a:solidFill>
                    <a:sysClr val="window" lastClr="FFFFFF">
                      <a:lumMod val="95000"/>
                    </a:sysClr>
                  </a:solidFill>
                  <a:latin typeface="Calibri" panose="020F0502020204030204"/>
                </a:endParaRPr>
              </a:p>
            </cx:txPr>
            <cx:visibility seriesName="0" categoryName="1" value="1"/>
            <cx:separator>, </cx:separator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investable_players!$B$10:$B$70</cx:f>
        <cx:lvl ptCount="11">
          <cx:pt idx="0">Luca de la Torre</cx:pt>
          <cx:pt idx="1">Christian Pulisic</cx:pt>
          <cx:pt idx="2">Josh Sargent</cx:pt>
          <cx:pt idx="3">Giovanni Reyna</cx:pt>
          <cx:pt idx="4">Timothy Weah</cx:pt>
          <cx:pt idx="5">Sergino Dest</cx:pt>
          <cx:pt idx="6">Jordan</cx:pt>
          <cx:pt idx="7">Weston McKennie</cx:pt>
          <cx:pt idx="8">Tyler Adams</cx:pt>
          <cx:pt idx="9">Matt Miazga</cx:pt>
          <cx:pt idx="10">Erik Palmer-Brown</cx:pt>
        </cx:lvl>
      </cx:strDim>
      <cx:numDim type="val">
        <cx:f>investable_players!$J$10:$J$70</cx:f>
        <cx:lvl ptCount="11" formatCode="General">
          <cx:pt idx="0">50</cx:pt>
          <cx:pt idx="1">38.364779900000002</cx:pt>
          <cx:pt idx="2">28.888888899999998</cx:pt>
          <cx:pt idx="3">28.571428599999997</cx:pt>
          <cx:pt idx="4">25.925925900000003</cx:pt>
          <cx:pt idx="5">21.052631599999998</cx:pt>
          <cx:pt idx="6">19.047618999999997</cx:pt>
          <cx:pt idx="7">13.0434783</cx:pt>
          <cx:pt idx="8">9.375</cx:pt>
          <cx:pt idx="9">7.6923077000000006</cx:pt>
          <cx:pt idx="10">5.2631578999999995</cx:pt>
        </cx:lvl>
      </cx:numDim>
    </cx:data>
  </cx:chartData>
  <cx:chart>
    <cx:title pos="t" align="ctr" overlay="0">
      <cx:tx>
        <cx:rich>
          <a:bodyPr vertOverflow="overflow" horzOverflow="overflow" wrap="square" lIns="0" tIns="0" rIns="0" bIns="0"/>
          <a:lstStyle/>
          <a:p>
            <a:pPr algn="ctr" rtl="0">
              <a:defRPr sz="1600" b="1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r>
              <a:rPr lang="en-IN" dirty="0">
                <a:solidFill>
                  <a:schemeClr val="bg1"/>
                </a:solidFill>
              </a:rPr>
              <a:t>TOP PLAYERS FOR INVESTMENT  </a:t>
            </a:r>
          </a:p>
        </cx:rich>
      </cx:tx>
    </cx:title>
    <cx:plotArea>
      <cx:plotAreaRegion>
        <cx:series layoutId="funnel" uniqueId="{8D91257A-EFC2-4E12-8045-B3A541F1BBEA}">
          <cx:dataLabels>
            <cx:numFmt formatCode="#,##0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600" b="1">
                    <a:solidFill>
                      <a:schemeClr val="bg1"/>
                    </a:solidFill>
                    <a:latin typeface="+mj-lt"/>
                  </a:defRPr>
                </a:pPr>
                <a:endParaRPr lang="en-US" sz="1600" b="1" i="0" u="none" strike="noStrike" baseline="0">
                  <a:solidFill>
                    <a:schemeClr val="bg1"/>
                  </a:solidFill>
                  <a:latin typeface="+mj-lt"/>
                </a:endParaRPr>
              </a:p>
            </cx:txPr>
            <cx:visibility seriesName="0" categoryName="0" value="1"/>
            <cx:separator>, </cx:separator>
          </cx:dataLabels>
          <cx:dataId val="0"/>
        </cx:series>
      </cx:plotAreaRegion>
      <cx:axis id="0">
        <cx:catScaling gapWidth="0.5"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1" i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pPr>
            <a:endParaRPr lang="en-IN" b="1">
              <a:solidFill>
                <a:schemeClr val="bg1"/>
              </a:solidFill>
            </a:endParaRPr>
          </a:p>
        </cx:txPr>
      </cx:axis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top_10_teams_home!$A$14:$A$23</cx:f>
        <cx:lvl ptCount="10">
          <cx:pt idx="0">Borussia Dortmund</cx:pt>
          <cx:pt idx="1">Borussia Verein für Leibesübung 1900 e.V.</cx:pt>
          <cx:pt idx="2">Stoke City</cx:pt>
          <cx:pt idx="3">FC Schalke 04</cx:pt>
          <cx:pt idx="4">Everton Football Club</cx:pt>
          <cx:pt idx="5">Aston Villa Football Club</cx:pt>
          <cx:pt idx="6">Hertha BSC</cx:pt>
          <cx:pt idx="7">Alkmaar Zaanstreek</cx:pt>
          <cx:pt idx="8">Royal Sporting Club Anderlecht</cx:pt>
          <cx:pt idx="9">Sportverein Werder Bremen von 1899</cx:pt>
        </cx:lvl>
      </cx:strDim>
      <cx:numDim type="val">
        <cx:f>top_10_teams_home!$B$14:$B$23</cx:f>
        <cx:lvl ptCount="10" formatCode="General">
          <cx:pt idx="0">65.517241379310349</cx:pt>
          <cx:pt idx="1">36.453201970443352</cx:pt>
          <cx:pt idx="2">47.126436781609193</cx:pt>
          <cx:pt idx="3">41.111111111111107</cx:pt>
          <cx:pt idx="4">58.441558441558442</cx:pt>
          <cx:pt idx="5">25</cx:pt>
          <cx:pt idx="6">43.07692307692308</cx:pt>
          <cx:pt idx="7">53.125</cx:pt>
          <cx:pt idx="8">61.016949152542367</cx:pt>
          <cx:pt idx="9">38.181818181818187</cx:pt>
        </cx:lvl>
      </cx:numDim>
    </cx:data>
  </cx:chartData>
  <cx:chart>
    <cx:title pos="t" align="ctr" overlay="0">
      <cx:tx>
        <cx:txData>
          <cx:v>HOME WIN PERCENTAGE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600" b="1" i="0" u="none" strike="noStrike" spc="100" baseline="0">
              <a:solidFill>
                <a:sysClr val="window" lastClr="FFFFFF">
                  <a:lumMod val="95000"/>
                </a:sys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rPr>
            <a:t>HOME WIN PERCENTAGE</a:t>
          </a:r>
        </a:p>
      </cx:txPr>
    </cx:title>
    <cx:plotArea>
      <cx:plotAreaRegion>
        <cx:series layoutId="funnel" uniqueId="{4B8DEEBE-3308-4A58-B2E5-8CAA8280E874}">
          <cx:tx>
            <cx:txData>
              <cx:f>top_10_teams_home!$B$13</cx:f>
              <cx:v>home_win_percentage</cx:v>
            </cx:txData>
          </cx:tx>
          <cx:dataLabels>
            <cx:numFmt formatCode="#,##0.00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800" b="1">
                    <a:latin typeface="+mj-lt"/>
                  </a:defRPr>
                </a:pPr>
                <a:endParaRPr lang="en-US" sz="1800" b="1" i="0" u="none" strike="noStrike" baseline="0">
                  <a:solidFill>
                    <a:sysClr val="window" lastClr="FFFFFF">
                      <a:lumMod val="95000"/>
                    </a:sysClr>
                  </a:solidFill>
                  <a:latin typeface="+mj-lt"/>
                </a:endParaRPr>
              </a:p>
            </cx:txPr>
            <cx:visibility seriesName="0" categoryName="0" value="1"/>
            <cx:separator>, </cx:separator>
          </cx:dataLabels>
          <cx:dataId val="0"/>
        </cx:series>
      </cx:plotAreaRegion>
      <cx:axis id="0">
        <cx:catScaling gapWidth="0.5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b="1"/>
            </a:pPr>
            <a:endParaRPr lang="en-US" sz="900" b="1" i="0" u="none" strike="noStrike" baseline="0">
              <a:solidFill>
                <a:sysClr val="window" lastClr="FFFFFF">
                  <a:lumMod val="95000"/>
                </a:sysClr>
              </a:solidFill>
              <a:latin typeface="Calibri" panose="020F0502020204030204"/>
            </a:endParaRPr>
          </a:p>
        </cx:txPr>
      </cx:axis>
    </cx:plotArea>
  </cx:chart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top_10_teams_home!$A$26:$A$35</cx:f>
        <cx:lvl ptCount="10">
          <cx:pt idx="0">Borussia Dortmund</cx:pt>
          <cx:pt idx="1">Borussia Verein für Leibesübung 1900 e.V.</cx:pt>
          <cx:pt idx="2">Stoke City</cx:pt>
          <cx:pt idx="3">FC Schalke 04</cx:pt>
          <cx:pt idx="4">Everton Football Club</cx:pt>
          <cx:pt idx="5">Aston Villa Football Club</cx:pt>
          <cx:pt idx="6">Hertha BSC</cx:pt>
          <cx:pt idx="7">Alkmaar Zaanstreek</cx:pt>
          <cx:pt idx="8">Royal Sporting Club Anderlecht</cx:pt>
          <cx:pt idx="9">Sportverein Werder Bremen von 1899</cx:pt>
        </cx:lvl>
      </cx:strDim>
      <cx:numDim type="val">
        <cx:f>top_10_teams_home!$B$26:$B$35</cx:f>
        <cx:lvl ptCount="10" formatCode="General">
          <cx:pt idx="0">32.278481012658233</cx:pt>
          <cx:pt idx="1">0</cx:pt>
          <cx:pt idx="2">17.39130434782609</cx:pt>
          <cx:pt idx="3">34.090909090909093</cx:pt>
          <cx:pt idx="4">33.75</cx:pt>
          <cx:pt idx="5">19.736842105263161</cx:pt>
          <cx:pt idx="6">31.578947368421051</cx:pt>
          <cx:pt idx="7">41.269841269841272</cx:pt>
          <cx:pt idx="8">40</cx:pt>
          <cx:pt idx="9">32.758620689655167</cx:pt>
        </cx:lvl>
      </cx:numDim>
    </cx:data>
  </cx:chartData>
  <cx:chart>
    <cx:title pos="t" align="ctr" overlay="0">
      <cx:tx>
        <cx:txData>
          <cx:v>AWAY WIN PERCENTAGE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600" b="1" i="0" u="none" strike="noStrike" spc="100" baseline="0">
              <a:solidFill>
                <a:sysClr val="window" lastClr="FFFFFF">
                  <a:lumMod val="95000"/>
                </a:sys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rPr>
            <a:t>AWAY WIN PERCENTAGE</a:t>
          </a:r>
        </a:p>
      </cx:txPr>
    </cx:title>
    <cx:plotArea>
      <cx:plotAreaRegion>
        <cx:series layoutId="funnel" uniqueId="{D3916A59-AE46-4D00-897B-96EB191DB55B}">
          <cx:tx>
            <cx:txData>
              <cx:f>top_10_teams_home!$B$25</cx:f>
              <cx:v>away_win_percentage</cx:v>
            </cx:txData>
          </cx:tx>
          <cx:dataLabels>
            <cx:numFmt formatCode="#,##0.00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800" b="1">
                    <a:latin typeface="+mj-lt"/>
                  </a:defRPr>
                </a:pPr>
                <a:endParaRPr lang="en-US" sz="1800" b="1" i="0" u="none" strike="noStrike" baseline="0">
                  <a:solidFill>
                    <a:sysClr val="window" lastClr="FFFFFF">
                      <a:lumMod val="95000"/>
                    </a:sysClr>
                  </a:solidFill>
                  <a:latin typeface="+mj-lt"/>
                </a:endParaRPr>
              </a:p>
            </cx:txPr>
            <cx:visibility seriesName="0" categoryName="0" value="1"/>
            <cx:separator>, </cx:separator>
          </cx:dataLabels>
          <cx:dataId val="0"/>
        </cx:series>
      </cx:plotAreaRegion>
      <cx:axis id="0" hidden="1">
        <cx:catScaling gapWidth="0.5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b="1"/>
            </a:pPr>
            <a:endParaRPr lang="en-US" sz="900" b="1" i="0" u="none" strike="noStrike" baseline="0">
              <a:solidFill>
                <a:sysClr val="window" lastClr="FFFFFF">
                  <a:lumMod val="95000"/>
                </a:sysClr>
              </a:solidFill>
              <a:latin typeface="Calibri" panose="020F0502020204030204"/>
            </a:endParaRPr>
          </a:p>
        </cx:txPr>
      </cx:axis>
      <cx:axis id="1" hidden="1">
        <cx:valScaling/>
        <cx:tickLabels/>
      </cx:axis>
    </cx:plotArea>
  </cx:chart>
</cx:chartSpace>
</file>

<file path=ppt/charts/chartEx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'winning-prob-halftime'!$U$5:$U$7</cx:f>
        <cx:lvl ptCount="3">
          <cx:pt idx="0">Cards</cx:pt>
          <cx:pt idx="1">Goals</cx:pt>
          <cx:pt idx="2">Substitutions</cx:pt>
        </cx:lvl>
      </cx:strDim>
      <cx:numDim type="val">
        <cx:f>'winning-prob-halftime'!$X$5:$X$7</cx:f>
        <cx:lvl ptCount="3" formatCode="_ * #,##0.00_ ;_ * \-#,##0.00_ ;_ * &quot;-&quot;??_ ;_ @_ ">
          <cx:pt idx="0">38.297872340425535</cx:pt>
          <cx:pt idx="1">49.397590361445786</cx:pt>
          <cx:pt idx="2">48.148148148148145</cx:pt>
        </cx:lvl>
      </cx:numDim>
    </cx:data>
  </cx:chartData>
  <cx:chart>
    <cx:title pos="t" align="ctr" overlay="0">
      <cx:tx>
        <cx:txData>
          <cx:v>PRIOR TO HALFTIME-EVENTS 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600" b="1" i="0" u="none" strike="noStrike" spc="100" baseline="0">
              <a:solidFill>
                <a:sysClr val="window" lastClr="FFFFFF">
                  <a:lumMod val="95000"/>
                </a:sys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rPr>
            <a:t>PRIOR TO HALFTIME-EVENTS </a:t>
          </a:r>
        </a:p>
      </cx:txPr>
    </cx:title>
    <cx:plotArea>
      <cx:plotAreaRegion>
        <cx:series layoutId="funnel" uniqueId="{BDECEFB3-6913-4866-AEFB-98EE4D2EDBF5}" formatIdx="2">
          <cx:tx>
            <cx:txData>
              <cx:f>'winning-prob-halftime'!$X$4</cx:f>
              <cx:v>Probability of Winning</cx:v>
            </cx:txData>
          </cx:tx>
          <cx:spPr>
            <a:solidFill>
              <a:schemeClr val="accent1"/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200" b="1"/>
                </a:pPr>
                <a:endParaRPr lang="en-US" sz="1200" b="1" i="0" u="none" strike="noStrike" baseline="0">
                  <a:solidFill>
                    <a:sysClr val="window" lastClr="FFFFFF">
                      <a:lumMod val="95000"/>
                    </a:sysClr>
                  </a:solidFill>
                  <a:latin typeface="Calibri" panose="020F0502020204030204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5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b="1"/>
            </a:pPr>
            <a:endParaRPr lang="en-US" sz="900" b="1" i="0" u="none" strike="noStrike" baseline="0">
              <a:solidFill>
                <a:sysClr val="window" lastClr="FFFFFF">
                  <a:lumMod val="95000"/>
                </a:sysClr>
              </a:solidFill>
              <a:latin typeface="Calibri" panose="020F0502020204030204"/>
            </a:endParaRPr>
          </a:p>
        </cx:txPr>
      </cx:axis>
    </cx:plotArea>
    <cx:legend pos="t" align="ctr" overlay="0"/>
  </cx:chart>
</cx:chartSpace>
</file>

<file path=ppt/charts/chartEx6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'winning-prob-halftime'!$U$19:$U$21</cx:f>
        <cx:lvl ptCount="3">
          <cx:pt idx="0">Cards</cx:pt>
          <cx:pt idx="1">Goals</cx:pt>
          <cx:pt idx="2">Substitutions</cx:pt>
        </cx:lvl>
      </cx:strDim>
      <cx:numDim type="val">
        <cx:f>'winning-prob-halftime'!$X$19:$X$21</cx:f>
        <cx:lvl ptCount="3" formatCode="_ * #,##0.00_ ;_ * \-#,##0.00_ ;_ * &quot;-&quot;??_ ;_ @_ ">
          <cx:pt idx="0">37.168141592920357</cx:pt>
          <cx:pt idx="1">47.95918367346939</cx:pt>
          <cx:pt idx="2">43.865546218487395</cx:pt>
        </cx:lvl>
      </cx:numDim>
    </cx:data>
  </cx:chartData>
  <cx:chart>
    <cx:title pos="t" align="ctr" overlay="0">
      <cx:tx>
        <cx:txData>
          <cx:v>AFTER-HALFTIME-EVENTS 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600" b="1" i="0" u="none" strike="noStrike" spc="100" baseline="0">
              <a:solidFill>
                <a:sysClr val="window" lastClr="FFFFFF">
                  <a:lumMod val="95000"/>
                </a:sys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rPr>
            <a:t>AFTER-HALFTIME-EVENTS </a:t>
          </a:r>
        </a:p>
      </cx:txPr>
    </cx:title>
    <cx:plotArea>
      <cx:plotAreaRegion>
        <cx:series layoutId="funnel" uniqueId="{AC51DCB1-530C-4846-B6FF-17CB7C8002D8}" formatIdx="2">
          <cx:tx>
            <cx:txData>
              <cx:f>'winning-prob-halftime'!$X$18</cx:f>
              <cx:v>Probability of Winning</cx:v>
            </cx:txData>
          </cx:tx>
          <cx:spPr>
            <a:solidFill>
              <a:schemeClr val="accent2"/>
            </a:solidFill>
          </cx:spPr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1200" b="1"/>
                </a:pPr>
                <a:endParaRPr lang="en-US" sz="1200" b="1" i="0" u="none" strike="noStrike" baseline="0">
                  <a:solidFill>
                    <a:sysClr val="window" lastClr="FFFFFF">
                      <a:lumMod val="95000"/>
                    </a:sysClr>
                  </a:solidFill>
                  <a:latin typeface="Calibri" panose="020F0502020204030204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5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b="1"/>
            </a:pPr>
            <a:endParaRPr lang="en-US" sz="900" b="1" i="0" u="none" strike="noStrike" baseline="0">
              <a:solidFill>
                <a:sysClr val="window" lastClr="FFFFFF">
                  <a:lumMod val="95000"/>
                </a:sysClr>
              </a:solidFill>
              <a:latin typeface="Calibri" panose="020F0502020204030204"/>
            </a:endParaRPr>
          </a:p>
        </cx:txPr>
      </cx:axis>
    </cx:plotArea>
    <cx:legend pos="t" align="ctr" overlay="0"/>
  </cx:chart>
</cx:chartSpace>
</file>

<file path=ppt/charts/chartEx7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STADIUM_ATTEND_OUTCOME_INFLUEN!$I$4:$I$6</cx:f>
        <cx:lvl ptCount="3">
          <cx:pt idx="0"> Villa Park </cx:pt>
          <cx:pt idx="1"> Veltins-Arena </cx:pt>
          <cx:pt idx="2"> bet365 Stadium </cx:pt>
        </cx:lvl>
      </cx:strDim>
      <cx:numDim type="val">
        <cx:f>STADIUM_ATTEND_OUTCOME_INFLUEN!$K$4:$K$6</cx:f>
        <cx:lvl ptCount="3" formatCode="0.00">
          <cx:pt idx="0">76.315789473684205</cx:pt>
          <cx:pt idx="1">58.888888888888886</cx:pt>
          <cx:pt idx="2">52.873563218390807</cx:pt>
        </cx:lvl>
      </cx:numDim>
    </cx:data>
  </cx:chartData>
  <cx:chart>
    <cx:title pos="t" align="ctr" overlay="0">
      <cx:tx>
        <cx:txData>
          <cx:v>STADIUMS FACING MOST TEAM LOSSES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>
              <a:solidFill>
                <a:schemeClr val="bg1"/>
              </a:solidFill>
            </a:defRPr>
          </a:pPr>
          <a:r>
            <a:rPr lang="en-US" sz="1600" b="1" i="0" u="none" strike="noStrike" spc="100" baseline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rPr>
            <a:t>STADIUMS FACING MOST TEAM LOSSES</a:t>
          </a:r>
        </a:p>
      </cx:txPr>
    </cx:title>
    <cx:plotArea>
      <cx:plotAreaRegion>
        <cx:series layoutId="funnel" uniqueId="{FE7F4A01-C88D-4098-B140-4D7F58034390}" formatIdx="1">
          <cx:tx>
            <cx:txData>
              <cx:f>STADIUM_ATTEND_OUTCOME_INFLUEN!$K$3</cx:f>
              <cx:v>LOSE PERCENT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2400" b="1">
                    <a:solidFill>
                      <a:schemeClr val="bg1"/>
                    </a:solidFill>
                    <a:latin typeface="+mj-lt"/>
                  </a:defRPr>
                </a:pPr>
                <a:endParaRPr lang="en-US" sz="2400" b="1" i="0" u="none" strike="noStrike" baseline="0">
                  <a:solidFill>
                    <a:schemeClr val="bg1"/>
                  </a:solidFill>
                  <a:latin typeface="+mj-lt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5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200" b="1">
                <a:solidFill>
                  <a:schemeClr val="bg1"/>
                </a:solidFill>
                <a:latin typeface="+mj-lt"/>
              </a:defRPr>
            </a:pPr>
            <a:endParaRPr lang="en-US" sz="1200" b="1" i="0" u="none" strike="noStrike" baseline="0">
              <a:solidFill>
                <a:schemeClr val="bg1"/>
              </a:solidFill>
              <a:latin typeface="+mj-lt"/>
            </a:endParaRPr>
          </a:p>
        </cx:txPr>
      </cx:axis>
    </cx:plotArea>
  </cx:chart>
</cx:chartSpace>
</file>

<file path=ppt/charts/chartEx8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STADIUM_ATTEND_OUTCOME_INFLUEN!$I$13:$I$15</cx:f>
        <cx:lvl ptCount="3">
          <cx:pt idx="0"> SIGNAL IDUNA PARK </cx:pt>
          <cx:pt idx="1"> Stadion im Borussia-Park </cx:pt>
          <cx:pt idx="2"> Goodison Park </cx:pt>
        </cx:lvl>
      </cx:strDim>
      <cx:numDim type="val">
        <cx:f>STADIUM_ATTEND_OUTCOME_INFLUEN!$K$13:$K$15</cx:f>
        <cx:lvl ptCount="3" formatCode="0.00">
          <cx:pt idx="0">62.068965517241381</cx:pt>
          <cx:pt idx="1">54.838709677419352</cx:pt>
          <cx:pt idx="2">58.441558441558442</cx:pt>
        </cx:lvl>
      </cx:numDim>
    </cx:data>
  </cx:chartData>
  <cx:chart>
    <cx:title pos="t" align="ctr" overlay="0">
      <cx:tx>
        <cx:txData>
          <cx:v>STADIUMS FACING MOST TEAM WINS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>
              <a:solidFill>
                <a:schemeClr val="bg1"/>
              </a:solidFill>
            </a:defRPr>
          </a:pPr>
          <a:r>
            <a:rPr lang="en-US" sz="1600" b="1" i="0" u="none" strike="noStrike" spc="100" baseline="0"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rPr>
            <a:t>STADIUMS FACING MOST TEAM WINS</a:t>
          </a:r>
        </a:p>
      </cx:txPr>
    </cx:title>
    <cx:plotArea>
      <cx:plotAreaRegion>
        <cx:series layoutId="funnel" uniqueId="{4026A536-55AA-49C5-8BE2-44E3B4C581D0}" formatIdx="1">
          <cx:tx>
            <cx:txData>
              <cx:f>STADIUM_ATTEND_OUTCOME_INFLUEN!$K$12</cx:f>
              <cx:v>WIN PERCENT</cx:v>
            </cx:txData>
          </cx:tx>
          <cx:dataLabels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sz="2400" b="1">
                    <a:solidFill>
                      <a:schemeClr val="bg1"/>
                    </a:solidFill>
                    <a:latin typeface="+mj-lt"/>
                  </a:defRPr>
                </a:pPr>
                <a:endParaRPr lang="en-US" sz="2400" b="1" i="0" u="none" strike="noStrike" baseline="0">
                  <a:solidFill>
                    <a:schemeClr val="bg1"/>
                  </a:solidFill>
                  <a:latin typeface="+mj-lt"/>
                </a:endParaRPr>
              </a:p>
            </cx:txPr>
            <cx:visibility seriesName="0" categoryName="0" value="1"/>
          </cx:dataLabels>
          <cx:dataId val="0"/>
        </cx:series>
      </cx:plotAreaRegion>
      <cx:axis id="0">
        <cx:catScaling gapWidth="0.5"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1000" b="1">
                <a:solidFill>
                  <a:schemeClr val="bg1"/>
                </a:solidFill>
              </a:defRPr>
            </a:pPr>
            <a:endParaRPr lang="en-US" sz="1000" b="1" i="0" u="none" strike="noStrike" baseline="0">
              <a:solidFill>
                <a:schemeClr val="bg1"/>
              </a:solidFill>
              <a:latin typeface="Calibri" panose="020F0502020204030204"/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3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3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427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spc="10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427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spc="10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427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spc="10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charts/style2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3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6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7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8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9.xml><?xml version="1.0" encoding="utf-8"?>
<cs:chartStyle xmlns:cs="http://schemas.microsoft.com/office/drawing/2012/chartStyle" xmlns:a="http://schemas.openxmlformats.org/drawingml/2006/main" id="427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spc="10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427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spc="10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charts/style31.xml><?xml version="1.0" encoding="utf-8"?>
<cs:chartStyle xmlns:cs="http://schemas.microsoft.com/office/drawing/2012/chartStyle" xmlns:a="http://schemas.openxmlformats.org/drawingml/2006/main" id="427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spc="10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charts/style32.xml><?xml version="1.0" encoding="utf-8"?>
<cs:chartStyle xmlns:cs="http://schemas.microsoft.com/office/drawing/2012/chartStyle" xmlns:a="http://schemas.openxmlformats.org/drawingml/2006/main" id="427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spc="10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charts/style33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4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5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6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45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3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7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  <a:alpha val="2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  <a:round/>
      </a:ln>
    </cs:spPr>
    <cs:defRPr sz="900" kern="1200"/>
    <cs:bodyPr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415">
  <cs:axisTitle>
    <cs:lnRef idx="0"/>
    <cs:fillRef idx="0"/>
    <cs:effectRef idx="0"/>
    <cs:fontRef idx="minor">
      <a:schemeClr val="lt1">
        <a:lumMod val="95000"/>
      </a:schemeClr>
    </cs:fontRef>
    <cs:spPr>
      <a:solidFill>
        <a:schemeClr val="bg1">
          <a:lumMod val="65000"/>
        </a:schemeClr>
      </a:solidFill>
      <a:ln>
        <a:solidFill>
          <a:schemeClr val="tx1"/>
        </a:solidFill>
      </a:ln>
    </cs:spPr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  <a:ln>
        <a:solidFill>
          <a:schemeClr val="tx1"/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1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spc="10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37DFA5-AFEB-4AD2-A7A1-D933ED3613B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567BC92-3911-4E92-8A7D-F3784E4A59D0}">
      <dgm:prSet phldrT="[Text]"/>
      <dgm:spPr/>
      <dgm:t>
        <a:bodyPr/>
        <a:lstStyle/>
        <a:p>
          <a:r>
            <a:rPr lang="en-IN" b="1" dirty="0"/>
            <a:t>Performance Analysis</a:t>
          </a:r>
          <a:endParaRPr lang="en-IN" dirty="0"/>
        </a:p>
      </dgm:t>
    </dgm:pt>
    <dgm:pt modelId="{BA456941-F9CD-4ACC-B983-0C55B9033F49}" type="sibTrans" cxnId="{5C6C4AC2-42D8-48E0-878F-94B25E124B69}">
      <dgm:prSet/>
      <dgm:spPr/>
      <dgm:t>
        <a:bodyPr/>
        <a:lstStyle/>
        <a:p>
          <a:endParaRPr lang="en-IN"/>
        </a:p>
      </dgm:t>
    </dgm:pt>
    <dgm:pt modelId="{C7777764-E76D-4CDB-974E-9B010DDA6F61}" type="parTrans" cxnId="{5C6C4AC2-42D8-48E0-878F-94B25E124B69}">
      <dgm:prSet/>
      <dgm:spPr/>
      <dgm:t>
        <a:bodyPr/>
        <a:lstStyle/>
        <a:p>
          <a:endParaRPr lang="en-IN"/>
        </a:p>
      </dgm:t>
    </dgm:pt>
    <dgm:pt modelId="{1281ADDD-DC10-48CF-9D05-2E3B7924BEAB}">
      <dgm:prSet phldrT="[Text]"/>
      <dgm:spPr/>
      <dgm:t>
        <a:bodyPr/>
        <a:lstStyle/>
        <a:p>
          <a:r>
            <a:rPr lang="en-IN" dirty="0"/>
            <a:t>Analyse individual player and team performance over various matches and seasons.</a:t>
          </a:r>
        </a:p>
      </dgm:t>
    </dgm:pt>
    <dgm:pt modelId="{D359C7B0-7F8B-4431-8674-E8A1D91141C1}" type="sibTrans" cxnId="{9F4987B3-3095-41EB-866B-46439ECA727F}">
      <dgm:prSet/>
      <dgm:spPr/>
      <dgm:t>
        <a:bodyPr/>
        <a:lstStyle/>
        <a:p>
          <a:endParaRPr lang="en-IN"/>
        </a:p>
      </dgm:t>
    </dgm:pt>
    <dgm:pt modelId="{94677719-7FB0-4DE4-8AB3-FC690D9DC75F}" type="parTrans" cxnId="{9F4987B3-3095-41EB-866B-46439ECA727F}">
      <dgm:prSet/>
      <dgm:spPr/>
      <dgm:t>
        <a:bodyPr/>
        <a:lstStyle/>
        <a:p>
          <a:endParaRPr lang="en-IN"/>
        </a:p>
      </dgm:t>
    </dgm:pt>
    <dgm:pt modelId="{BAFE8A7A-857F-4609-ABF3-7D4B11244216}" type="pres">
      <dgm:prSet presAssocID="{FE37DFA5-AFEB-4AD2-A7A1-D933ED3613B5}" presName="Name0" presStyleCnt="0">
        <dgm:presLayoutVars>
          <dgm:dir/>
          <dgm:animLvl val="lvl"/>
          <dgm:resizeHandles val="exact"/>
        </dgm:presLayoutVars>
      </dgm:prSet>
      <dgm:spPr/>
    </dgm:pt>
    <dgm:pt modelId="{513BF80E-0530-4775-BF7B-C3B6A950755A}" type="pres">
      <dgm:prSet presAssocID="{9567BC92-3911-4E92-8A7D-F3784E4A59D0}" presName="composite" presStyleCnt="0"/>
      <dgm:spPr/>
    </dgm:pt>
    <dgm:pt modelId="{465F053B-E484-4E13-A103-FFEDF1078694}" type="pres">
      <dgm:prSet presAssocID="{9567BC92-3911-4E92-8A7D-F3784E4A59D0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5E131B49-8891-4B3C-8774-6664B62B74F3}" type="pres">
      <dgm:prSet presAssocID="{9567BC92-3911-4E92-8A7D-F3784E4A59D0}" presName="desTx" presStyleLbl="alignAccFollowNode1" presStyleIdx="0" presStyleCnt="1" custLinFactNeighborX="456">
        <dgm:presLayoutVars>
          <dgm:bulletEnabled val="1"/>
        </dgm:presLayoutVars>
      </dgm:prSet>
      <dgm:spPr/>
    </dgm:pt>
  </dgm:ptLst>
  <dgm:cxnLst>
    <dgm:cxn modelId="{F5620440-C66D-459E-B576-E25CB4146255}" type="presOf" srcId="{1281ADDD-DC10-48CF-9D05-2E3B7924BEAB}" destId="{5E131B49-8891-4B3C-8774-6664B62B74F3}" srcOrd="0" destOrd="0" presId="urn:microsoft.com/office/officeart/2005/8/layout/hList1"/>
    <dgm:cxn modelId="{77DECC7C-62F0-4C56-82B3-5840B4845BA9}" type="presOf" srcId="{FE37DFA5-AFEB-4AD2-A7A1-D933ED3613B5}" destId="{BAFE8A7A-857F-4609-ABF3-7D4B11244216}" srcOrd="0" destOrd="0" presId="urn:microsoft.com/office/officeart/2005/8/layout/hList1"/>
    <dgm:cxn modelId="{AD0A028A-B58E-4425-9523-A69E5DE4B44C}" type="presOf" srcId="{9567BC92-3911-4E92-8A7D-F3784E4A59D0}" destId="{465F053B-E484-4E13-A103-FFEDF1078694}" srcOrd="0" destOrd="0" presId="urn:microsoft.com/office/officeart/2005/8/layout/hList1"/>
    <dgm:cxn modelId="{9F4987B3-3095-41EB-866B-46439ECA727F}" srcId="{9567BC92-3911-4E92-8A7D-F3784E4A59D0}" destId="{1281ADDD-DC10-48CF-9D05-2E3B7924BEAB}" srcOrd="0" destOrd="0" parTransId="{94677719-7FB0-4DE4-8AB3-FC690D9DC75F}" sibTransId="{D359C7B0-7F8B-4431-8674-E8A1D91141C1}"/>
    <dgm:cxn modelId="{5C6C4AC2-42D8-48E0-878F-94B25E124B69}" srcId="{FE37DFA5-AFEB-4AD2-A7A1-D933ED3613B5}" destId="{9567BC92-3911-4E92-8A7D-F3784E4A59D0}" srcOrd="0" destOrd="0" parTransId="{C7777764-E76D-4CDB-974E-9B010DDA6F61}" sibTransId="{BA456941-F9CD-4ACC-B983-0C55B9033F49}"/>
    <dgm:cxn modelId="{7DDAC49F-31A1-4E54-89EB-1A7FB03456A0}" type="presParOf" srcId="{BAFE8A7A-857F-4609-ABF3-7D4B11244216}" destId="{513BF80E-0530-4775-BF7B-C3B6A950755A}" srcOrd="0" destOrd="0" presId="urn:microsoft.com/office/officeart/2005/8/layout/hList1"/>
    <dgm:cxn modelId="{342525CF-EA40-43E0-A168-5018F4188E55}" type="presParOf" srcId="{513BF80E-0530-4775-BF7B-C3B6A950755A}" destId="{465F053B-E484-4E13-A103-FFEDF1078694}" srcOrd="0" destOrd="0" presId="urn:microsoft.com/office/officeart/2005/8/layout/hList1"/>
    <dgm:cxn modelId="{4656CC41-7DA5-4D01-B83D-AA53C095424B}" type="presParOf" srcId="{513BF80E-0530-4775-BF7B-C3B6A950755A}" destId="{5E131B49-8891-4B3C-8774-6664B62B74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D367EF28-A927-4014-B602-70CAC5BDF888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7DE90874-8CEB-4D24-AF9F-A27374C4C0A5}">
      <dgm:prSet phldrT="[Text]"/>
      <dgm:spPr/>
      <dgm:t>
        <a:bodyPr/>
        <a:lstStyle/>
        <a:p>
          <a:r>
            <a:rPr lang="en-US" b="1" dirty="0"/>
            <a:t>What are the most common events recorded (goals, yellow cards, red cards)?</a:t>
          </a:r>
          <a:endParaRPr lang="en-IN" b="1" dirty="0"/>
        </a:p>
      </dgm:t>
    </dgm:pt>
    <dgm:pt modelId="{55060BF8-3D67-4DF9-BBAA-077748DD5627}" type="parTrans" cxnId="{DB44E57E-026A-43EE-AC98-1CC91C174142}">
      <dgm:prSet/>
      <dgm:spPr/>
      <dgm:t>
        <a:bodyPr/>
        <a:lstStyle/>
        <a:p>
          <a:endParaRPr lang="en-IN" b="1"/>
        </a:p>
      </dgm:t>
    </dgm:pt>
    <dgm:pt modelId="{8BD233CC-3931-4FF4-81AB-B0A037DBD9C7}" type="sibTrans" cxnId="{DB44E57E-026A-43EE-AC98-1CC91C174142}">
      <dgm:prSet/>
      <dgm:spPr/>
      <dgm:t>
        <a:bodyPr/>
        <a:lstStyle/>
        <a:p>
          <a:endParaRPr lang="en-IN" b="1"/>
        </a:p>
      </dgm:t>
    </dgm:pt>
    <dgm:pt modelId="{0E712A40-9CFF-4F63-960F-797134B62D58}">
      <dgm:prSet phldrT="[Text]"/>
      <dgm:spPr/>
      <dgm:t>
        <a:bodyPr/>
        <a:lstStyle/>
        <a:p>
          <a:r>
            <a:rPr lang="en-US" b="1" dirty="0"/>
            <a:t>How do events like goals, fouls, or cards influence the final score?</a:t>
          </a:r>
          <a:endParaRPr lang="en-IN" b="1" dirty="0"/>
        </a:p>
      </dgm:t>
    </dgm:pt>
    <dgm:pt modelId="{1C7DA2B8-6BFC-416E-A3CB-FF52257F5DA5}" type="sibTrans" cxnId="{A246265B-F4BA-41BF-AF78-4235A43E825E}">
      <dgm:prSet/>
      <dgm:spPr/>
      <dgm:t>
        <a:bodyPr/>
        <a:lstStyle/>
        <a:p>
          <a:endParaRPr lang="en-IN" b="1"/>
        </a:p>
      </dgm:t>
    </dgm:pt>
    <dgm:pt modelId="{7BEDB93E-2E6D-4D94-A10A-DD5329230E72}" type="parTrans" cxnId="{A246265B-F4BA-41BF-AF78-4235A43E825E}">
      <dgm:prSet/>
      <dgm:spPr/>
      <dgm:t>
        <a:bodyPr/>
        <a:lstStyle/>
        <a:p>
          <a:endParaRPr lang="en-IN" b="1"/>
        </a:p>
      </dgm:t>
    </dgm:pt>
    <dgm:pt modelId="{CCBEC593-7651-4E01-9237-56442EDF44AA}">
      <dgm:prSet phldrT="[Text]"/>
      <dgm:spPr/>
      <dgm:t>
        <a:bodyPr/>
        <a:lstStyle/>
        <a:p>
          <a:r>
            <a:rPr lang="en-US" b="1" dirty="0"/>
            <a:t>How do goals scored before halftime affect the team’s chances of winning?</a:t>
          </a:r>
          <a:endParaRPr lang="en-IN" b="1" dirty="0"/>
        </a:p>
      </dgm:t>
    </dgm:pt>
    <dgm:pt modelId="{D855C489-6BFE-44DE-99CB-BAFAB07CF4BB}" type="sibTrans" cxnId="{8F135576-6DDF-4818-A46C-CEAF005A6224}">
      <dgm:prSet/>
      <dgm:spPr/>
      <dgm:t>
        <a:bodyPr/>
        <a:lstStyle/>
        <a:p>
          <a:endParaRPr lang="en-IN" b="1"/>
        </a:p>
      </dgm:t>
    </dgm:pt>
    <dgm:pt modelId="{9FCB7993-B14C-40C2-9147-F9FF060344E2}" type="parTrans" cxnId="{8F135576-6DDF-4818-A46C-CEAF005A6224}">
      <dgm:prSet/>
      <dgm:spPr/>
      <dgm:t>
        <a:bodyPr/>
        <a:lstStyle/>
        <a:p>
          <a:endParaRPr lang="en-IN" b="1"/>
        </a:p>
      </dgm:t>
    </dgm:pt>
    <dgm:pt modelId="{9CD61EFC-7592-44D6-B4CE-13EBED4A572E}">
      <dgm:prSet phldrT="[Text]"/>
      <dgm:spPr/>
      <dgm:t>
        <a:bodyPr/>
        <a:lstStyle/>
        <a:p>
          <a:r>
            <a:rPr lang="en-US" b="1"/>
            <a:t>What minute of the game sees the most significant events (e.g., goals, substitutions)?</a:t>
          </a:r>
          <a:endParaRPr lang="en-IN" b="1" dirty="0"/>
        </a:p>
      </dgm:t>
    </dgm:pt>
    <dgm:pt modelId="{4EA6B7EE-7A13-4929-B110-3045EF13811D}" type="parTrans" cxnId="{3A19A975-86C5-4180-896A-339BF65C3C7B}">
      <dgm:prSet/>
      <dgm:spPr/>
      <dgm:t>
        <a:bodyPr/>
        <a:lstStyle/>
        <a:p>
          <a:endParaRPr lang="en-IN"/>
        </a:p>
      </dgm:t>
    </dgm:pt>
    <dgm:pt modelId="{23ABE915-76DA-4694-902E-366523E8FD64}" type="sibTrans" cxnId="{3A19A975-86C5-4180-896A-339BF65C3C7B}">
      <dgm:prSet/>
      <dgm:spPr/>
      <dgm:t>
        <a:bodyPr/>
        <a:lstStyle/>
        <a:p>
          <a:endParaRPr lang="en-IN"/>
        </a:p>
      </dgm:t>
    </dgm:pt>
    <dgm:pt modelId="{337DCA2D-0E86-4B9E-974B-670A868E1716}" type="pres">
      <dgm:prSet presAssocID="{D367EF28-A927-4014-B602-70CAC5BDF888}" presName="linear" presStyleCnt="0">
        <dgm:presLayoutVars>
          <dgm:animLvl val="lvl"/>
          <dgm:resizeHandles val="exact"/>
        </dgm:presLayoutVars>
      </dgm:prSet>
      <dgm:spPr/>
    </dgm:pt>
    <dgm:pt modelId="{465B46A2-E854-405F-B343-FB30B5E24ABD}" type="pres">
      <dgm:prSet presAssocID="{7DE90874-8CEB-4D24-AF9F-A27374C4C0A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8A79FDE-089F-42EC-90DF-728BB2170B08}" type="pres">
      <dgm:prSet presAssocID="{8BD233CC-3931-4FF4-81AB-B0A037DBD9C7}" presName="spacer" presStyleCnt="0"/>
      <dgm:spPr/>
    </dgm:pt>
    <dgm:pt modelId="{45803DF5-DA36-44FD-A6F4-398BE3FFF0E3}" type="pres">
      <dgm:prSet presAssocID="{0E712A40-9CFF-4F63-960F-797134B62D5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1BD4F96-E1AC-4111-ACA7-A1960F0EDEDE}" type="pres">
      <dgm:prSet presAssocID="{1C7DA2B8-6BFC-416E-A3CB-FF52257F5DA5}" presName="spacer" presStyleCnt="0"/>
      <dgm:spPr/>
    </dgm:pt>
    <dgm:pt modelId="{3375336D-F895-493F-A8B6-9298C0A9E492}" type="pres">
      <dgm:prSet presAssocID="{CCBEC593-7651-4E01-9237-56442EDF44A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13404A6-FD6C-4828-A613-E0F2A7EEA378}" type="pres">
      <dgm:prSet presAssocID="{D855C489-6BFE-44DE-99CB-BAFAB07CF4BB}" presName="spacer" presStyleCnt="0"/>
      <dgm:spPr/>
    </dgm:pt>
    <dgm:pt modelId="{D165B984-E611-4AD5-BA7D-B63C4AFAEBC6}" type="pres">
      <dgm:prSet presAssocID="{9CD61EFC-7592-44D6-B4CE-13EBED4A572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020CB38-A395-48A2-B63A-560DE63F9802}" type="presOf" srcId="{7DE90874-8CEB-4D24-AF9F-A27374C4C0A5}" destId="{465B46A2-E854-405F-B343-FB30B5E24ABD}" srcOrd="0" destOrd="0" presId="urn:microsoft.com/office/officeart/2005/8/layout/vList2"/>
    <dgm:cxn modelId="{A246265B-F4BA-41BF-AF78-4235A43E825E}" srcId="{D367EF28-A927-4014-B602-70CAC5BDF888}" destId="{0E712A40-9CFF-4F63-960F-797134B62D58}" srcOrd="1" destOrd="0" parTransId="{7BEDB93E-2E6D-4D94-A10A-DD5329230E72}" sibTransId="{1C7DA2B8-6BFC-416E-A3CB-FF52257F5DA5}"/>
    <dgm:cxn modelId="{3A19A975-86C5-4180-896A-339BF65C3C7B}" srcId="{D367EF28-A927-4014-B602-70CAC5BDF888}" destId="{9CD61EFC-7592-44D6-B4CE-13EBED4A572E}" srcOrd="3" destOrd="0" parTransId="{4EA6B7EE-7A13-4929-B110-3045EF13811D}" sibTransId="{23ABE915-76DA-4694-902E-366523E8FD64}"/>
    <dgm:cxn modelId="{8F135576-6DDF-4818-A46C-CEAF005A6224}" srcId="{D367EF28-A927-4014-B602-70CAC5BDF888}" destId="{CCBEC593-7651-4E01-9237-56442EDF44AA}" srcOrd="2" destOrd="0" parTransId="{9FCB7993-B14C-40C2-9147-F9FF060344E2}" sibTransId="{D855C489-6BFE-44DE-99CB-BAFAB07CF4BB}"/>
    <dgm:cxn modelId="{DB44E57E-026A-43EE-AC98-1CC91C174142}" srcId="{D367EF28-A927-4014-B602-70CAC5BDF888}" destId="{7DE90874-8CEB-4D24-AF9F-A27374C4C0A5}" srcOrd="0" destOrd="0" parTransId="{55060BF8-3D67-4DF9-BBAA-077748DD5627}" sibTransId="{8BD233CC-3931-4FF4-81AB-B0A037DBD9C7}"/>
    <dgm:cxn modelId="{9934389F-79B6-4420-B860-39836C74A900}" type="presOf" srcId="{9CD61EFC-7592-44D6-B4CE-13EBED4A572E}" destId="{D165B984-E611-4AD5-BA7D-B63C4AFAEBC6}" srcOrd="0" destOrd="0" presId="urn:microsoft.com/office/officeart/2005/8/layout/vList2"/>
    <dgm:cxn modelId="{38CEEFBD-2996-4432-97F8-6D76A8717687}" type="presOf" srcId="{D367EF28-A927-4014-B602-70CAC5BDF888}" destId="{337DCA2D-0E86-4B9E-974B-670A868E1716}" srcOrd="0" destOrd="0" presId="urn:microsoft.com/office/officeart/2005/8/layout/vList2"/>
    <dgm:cxn modelId="{3F2780C1-871B-42AE-98C8-34E7F0E3C15B}" type="presOf" srcId="{0E712A40-9CFF-4F63-960F-797134B62D58}" destId="{45803DF5-DA36-44FD-A6F4-398BE3FFF0E3}" srcOrd="0" destOrd="0" presId="urn:microsoft.com/office/officeart/2005/8/layout/vList2"/>
    <dgm:cxn modelId="{82E3F7C5-406D-442E-B449-3A1218C5CA9D}" type="presOf" srcId="{CCBEC593-7651-4E01-9237-56442EDF44AA}" destId="{3375336D-F895-493F-A8B6-9298C0A9E492}" srcOrd="0" destOrd="0" presId="urn:microsoft.com/office/officeart/2005/8/layout/vList2"/>
    <dgm:cxn modelId="{8B57BACD-8B2E-4A39-8925-2267F01EEF0F}" type="presParOf" srcId="{337DCA2D-0E86-4B9E-974B-670A868E1716}" destId="{465B46A2-E854-405F-B343-FB30B5E24ABD}" srcOrd="0" destOrd="0" presId="urn:microsoft.com/office/officeart/2005/8/layout/vList2"/>
    <dgm:cxn modelId="{4C5D7F98-2E45-433C-84D8-9730A0881405}" type="presParOf" srcId="{337DCA2D-0E86-4B9E-974B-670A868E1716}" destId="{38A79FDE-089F-42EC-90DF-728BB2170B08}" srcOrd="1" destOrd="0" presId="urn:microsoft.com/office/officeart/2005/8/layout/vList2"/>
    <dgm:cxn modelId="{C805D6FE-3E56-4AA4-80CF-32A6C4C2A92B}" type="presParOf" srcId="{337DCA2D-0E86-4B9E-974B-670A868E1716}" destId="{45803DF5-DA36-44FD-A6F4-398BE3FFF0E3}" srcOrd="2" destOrd="0" presId="urn:microsoft.com/office/officeart/2005/8/layout/vList2"/>
    <dgm:cxn modelId="{189BEBCB-88EC-4CAA-B7F9-44717B1B8D7E}" type="presParOf" srcId="{337DCA2D-0E86-4B9E-974B-670A868E1716}" destId="{F1BD4F96-E1AC-4111-ACA7-A1960F0EDEDE}" srcOrd="3" destOrd="0" presId="urn:microsoft.com/office/officeart/2005/8/layout/vList2"/>
    <dgm:cxn modelId="{1908F44F-52B9-4AF0-B02D-044041ABE743}" type="presParOf" srcId="{337DCA2D-0E86-4B9E-974B-670A868E1716}" destId="{3375336D-F895-493F-A8B6-9298C0A9E492}" srcOrd="4" destOrd="0" presId="urn:microsoft.com/office/officeart/2005/8/layout/vList2"/>
    <dgm:cxn modelId="{6AC71563-8CFC-4169-9225-399CFFCA3901}" type="presParOf" srcId="{337DCA2D-0E86-4B9E-974B-670A868E1716}" destId="{B13404A6-FD6C-4828-A613-E0F2A7EEA378}" srcOrd="5" destOrd="0" presId="urn:microsoft.com/office/officeart/2005/8/layout/vList2"/>
    <dgm:cxn modelId="{6F06FADF-F068-4D21-96BB-4B503F461ED0}" type="presParOf" srcId="{337DCA2D-0E86-4B9E-974B-670A868E1716}" destId="{D165B984-E611-4AD5-BA7D-B63C4AFAEBC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5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E37DFA5-AFEB-4AD2-A7A1-D933ED3613B5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9567BC92-3911-4E92-8A7D-F3784E4A59D0}">
      <dgm:prSet phldrT="[Text]"/>
      <dgm:spPr/>
      <dgm:t>
        <a:bodyPr/>
        <a:lstStyle/>
        <a:p>
          <a:r>
            <a:rPr lang="en-IN" b="1" dirty="0"/>
            <a:t>Attendance and Stadium Analysis</a:t>
          </a:r>
          <a:endParaRPr lang="en-IN" dirty="0"/>
        </a:p>
      </dgm:t>
    </dgm:pt>
    <dgm:pt modelId="{BA456941-F9CD-4ACC-B983-0C55B9033F49}" type="sibTrans" cxnId="{5C6C4AC2-42D8-48E0-878F-94B25E124B69}">
      <dgm:prSet/>
      <dgm:spPr/>
      <dgm:t>
        <a:bodyPr/>
        <a:lstStyle/>
        <a:p>
          <a:endParaRPr lang="en-IN"/>
        </a:p>
      </dgm:t>
    </dgm:pt>
    <dgm:pt modelId="{C7777764-E76D-4CDB-974E-9B010DDA6F61}" type="parTrans" cxnId="{5C6C4AC2-42D8-48E0-878F-94B25E124B69}">
      <dgm:prSet/>
      <dgm:spPr/>
      <dgm:t>
        <a:bodyPr/>
        <a:lstStyle/>
        <a:p>
          <a:endParaRPr lang="en-IN"/>
        </a:p>
      </dgm:t>
    </dgm:pt>
    <dgm:pt modelId="{1281ADDD-DC10-48CF-9D05-2E3B7924BEAB}">
      <dgm:prSet phldrT="[Text]"/>
      <dgm:spPr/>
      <dgm:t>
        <a:bodyPr/>
        <a:lstStyle/>
        <a:p>
          <a:r>
            <a:rPr lang="en-IN" dirty="0" err="1"/>
            <a:t>Analyze</a:t>
          </a:r>
          <a:r>
            <a:rPr lang="en-IN" dirty="0"/>
            <a:t> the attendance patterns and stadium influences.</a:t>
          </a:r>
        </a:p>
      </dgm:t>
    </dgm:pt>
    <dgm:pt modelId="{D359C7B0-7F8B-4431-8674-E8A1D91141C1}" type="sibTrans" cxnId="{9F4987B3-3095-41EB-866B-46439ECA727F}">
      <dgm:prSet/>
      <dgm:spPr/>
      <dgm:t>
        <a:bodyPr/>
        <a:lstStyle/>
        <a:p>
          <a:endParaRPr lang="en-IN"/>
        </a:p>
      </dgm:t>
    </dgm:pt>
    <dgm:pt modelId="{94677719-7FB0-4DE4-8AB3-FC690D9DC75F}" type="parTrans" cxnId="{9F4987B3-3095-41EB-866B-46439ECA727F}">
      <dgm:prSet/>
      <dgm:spPr/>
      <dgm:t>
        <a:bodyPr/>
        <a:lstStyle/>
        <a:p>
          <a:endParaRPr lang="en-IN"/>
        </a:p>
      </dgm:t>
    </dgm:pt>
    <dgm:pt modelId="{BAFE8A7A-857F-4609-ABF3-7D4B11244216}" type="pres">
      <dgm:prSet presAssocID="{FE37DFA5-AFEB-4AD2-A7A1-D933ED3613B5}" presName="Name0" presStyleCnt="0">
        <dgm:presLayoutVars>
          <dgm:dir/>
          <dgm:animLvl val="lvl"/>
          <dgm:resizeHandles val="exact"/>
        </dgm:presLayoutVars>
      </dgm:prSet>
      <dgm:spPr/>
    </dgm:pt>
    <dgm:pt modelId="{513BF80E-0530-4775-BF7B-C3B6A950755A}" type="pres">
      <dgm:prSet presAssocID="{9567BC92-3911-4E92-8A7D-F3784E4A59D0}" presName="composite" presStyleCnt="0"/>
      <dgm:spPr/>
    </dgm:pt>
    <dgm:pt modelId="{465F053B-E484-4E13-A103-FFEDF1078694}" type="pres">
      <dgm:prSet presAssocID="{9567BC92-3911-4E92-8A7D-F3784E4A59D0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5E131B49-8891-4B3C-8774-6664B62B74F3}" type="pres">
      <dgm:prSet presAssocID="{9567BC92-3911-4E92-8A7D-F3784E4A59D0}" presName="desTx" presStyleLbl="alignAccFollowNode1" presStyleIdx="0" presStyleCnt="1" custLinFactNeighborX="456">
        <dgm:presLayoutVars>
          <dgm:bulletEnabled val="1"/>
        </dgm:presLayoutVars>
      </dgm:prSet>
      <dgm:spPr/>
    </dgm:pt>
  </dgm:ptLst>
  <dgm:cxnLst>
    <dgm:cxn modelId="{F5620440-C66D-459E-B576-E25CB4146255}" type="presOf" srcId="{1281ADDD-DC10-48CF-9D05-2E3B7924BEAB}" destId="{5E131B49-8891-4B3C-8774-6664B62B74F3}" srcOrd="0" destOrd="0" presId="urn:microsoft.com/office/officeart/2005/8/layout/hList1"/>
    <dgm:cxn modelId="{77DECC7C-62F0-4C56-82B3-5840B4845BA9}" type="presOf" srcId="{FE37DFA5-AFEB-4AD2-A7A1-D933ED3613B5}" destId="{BAFE8A7A-857F-4609-ABF3-7D4B11244216}" srcOrd="0" destOrd="0" presId="urn:microsoft.com/office/officeart/2005/8/layout/hList1"/>
    <dgm:cxn modelId="{AD0A028A-B58E-4425-9523-A69E5DE4B44C}" type="presOf" srcId="{9567BC92-3911-4E92-8A7D-F3784E4A59D0}" destId="{465F053B-E484-4E13-A103-FFEDF1078694}" srcOrd="0" destOrd="0" presId="urn:microsoft.com/office/officeart/2005/8/layout/hList1"/>
    <dgm:cxn modelId="{9F4987B3-3095-41EB-866B-46439ECA727F}" srcId="{9567BC92-3911-4E92-8A7D-F3784E4A59D0}" destId="{1281ADDD-DC10-48CF-9D05-2E3B7924BEAB}" srcOrd="0" destOrd="0" parTransId="{94677719-7FB0-4DE4-8AB3-FC690D9DC75F}" sibTransId="{D359C7B0-7F8B-4431-8674-E8A1D91141C1}"/>
    <dgm:cxn modelId="{5C6C4AC2-42D8-48E0-878F-94B25E124B69}" srcId="{FE37DFA5-AFEB-4AD2-A7A1-D933ED3613B5}" destId="{9567BC92-3911-4E92-8A7D-F3784E4A59D0}" srcOrd="0" destOrd="0" parTransId="{C7777764-E76D-4CDB-974E-9B010DDA6F61}" sibTransId="{BA456941-F9CD-4ACC-B983-0C55B9033F49}"/>
    <dgm:cxn modelId="{7DDAC49F-31A1-4E54-89EB-1A7FB03456A0}" type="presParOf" srcId="{BAFE8A7A-857F-4609-ABF3-7D4B11244216}" destId="{513BF80E-0530-4775-BF7B-C3B6A950755A}" srcOrd="0" destOrd="0" presId="urn:microsoft.com/office/officeart/2005/8/layout/hList1"/>
    <dgm:cxn modelId="{342525CF-EA40-43E0-A168-5018F4188E55}" type="presParOf" srcId="{513BF80E-0530-4775-BF7B-C3B6A950755A}" destId="{465F053B-E484-4E13-A103-FFEDF1078694}" srcOrd="0" destOrd="0" presId="urn:microsoft.com/office/officeart/2005/8/layout/hList1"/>
    <dgm:cxn modelId="{4656CC41-7DA5-4D01-B83D-AA53C095424B}" type="presParOf" srcId="{513BF80E-0530-4775-BF7B-C3B6A950755A}" destId="{5E131B49-8891-4B3C-8774-6664B62B74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5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367EF28-A927-4014-B602-70CAC5BDF888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7DE90874-8CEB-4D24-AF9F-A27374C4C0A5}">
      <dgm:prSet phldrT="[Text]"/>
      <dgm:spPr/>
      <dgm:t>
        <a:bodyPr/>
        <a:lstStyle/>
        <a:p>
          <a:r>
            <a:rPr lang="en-US" b="1" dirty="0"/>
            <a:t>What is the average attendance for matches at different stadiums?</a:t>
          </a:r>
          <a:endParaRPr lang="en-IN" b="1" dirty="0"/>
        </a:p>
      </dgm:t>
    </dgm:pt>
    <dgm:pt modelId="{55060BF8-3D67-4DF9-BBAA-077748DD5627}" type="parTrans" cxnId="{DB44E57E-026A-43EE-AC98-1CC91C174142}">
      <dgm:prSet/>
      <dgm:spPr/>
      <dgm:t>
        <a:bodyPr/>
        <a:lstStyle/>
        <a:p>
          <a:endParaRPr lang="en-IN" b="1"/>
        </a:p>
      </dgm:t>
    </dgm:pt>
    <dgm:pt modelId="{8BD233CC-3931-4FF4-81AB-B0A037DBD9C7}" type="sibTrans" cxnId="{DB44E57E-026A-43EE-AC98-1CC91C174142}">
      <dgm:prSet/>
      <dgm:spPr/>
      <dgm:t>
        <a:bodyPr/>
        <a:lstStyle/>
        <a:p>
          <a:endParaRPr lang="en-IN" b="1"/>
        </a:p>
      </dgm:t>
    </dgm:pt>
    <dgm:pt modelId="{0E712A40-9CFF-4F63-960F-797134B62D58}">
      <dgm:prSet phldrT="[Text]"/>
      <dgm:spPr/>
      <dgm:t>
        <a:bodyPr/>
        <a:lstStyle/>
        <a:p>
          <a:r>
            <a:rPr lang="en-US" b="1" dirty="0"/>
            <a:t>How does stadium location influence match outcomes?</a:t>
          </a:r>
          <a:endParaRPr lang="en-IN" b="1" dirty="0"/>
        </a:p>
      </dgm:t>
    </dgm:pt>
    <dgm:pt modelId="{1C7DA2B8-6BFC-416E-A3CB-FF52257F5DA5}" type="sibTrans" cxnId="{A246265B-F4BA-41BF-AF78-4235A43E825E}">
      <dgm:prSet/>
      <dgm:spPr/>
      <dgm:t>
        <a:bodyPr/>
        <a:lstStyle/>
        <a:p>
          <a:endParaRPr lang="en-IN" b="1"/>
        </a:p>
      </dgm:t>
    </dgm:pt>
    <dgm:pt modelId="{7BEDB93E-2E6D-4D94-A10A-DD5329230E72}" type="parTrans" cxnId="{A246265B-F4BA-41BF-AF78-4235A43E825E}">
      <dgm:prSet/>
      <dgm:spPr/>
      <dgm:t>
        <a:bodyPr/>
        <a:lstStyle/>
        <a:p>
          <a:endParaRPr lang="en-IN" b="1"/>
        </a:p>
      </dgm:t>
    </dgm:pt>
    <dgm:pt modelId="{CCBEC593-7651-4E01-9237-56442EDF44AA}">
      <dgm:prSet phldrT="[Text]"/>
      <dgm:spPr/>
      <dgm:t>
        <a:bodyPr/>
        <a:lstStyle/>
        <a:p>
          <a:r>
            <a:rPr lang="en-US" b="1" dirty="0"/>
            <a:t>Attendance Patterns: Does day of the week and match round influence match attendance? </a:t>
          </a:r>
          <a:endParaRPr lang="en-IN" b="1" dirty="0"/>
        </a:p>
      </dgm:t>
    </dgm:pt>
    <dgm:pt modelId="{D855C489-6BFE-44DE-99CB-BAFAB07CF4BB}" type="sibTrans" cxnId="{8F135576-6DDF-4818-A46C-CEAF005A6224}">
      <dgm:prSet/>
      <dgm:spPr/>
      <dgm:t>
        <a:bodyPr/>
        <a:lstStyle/>
        <a:p>
          <a:endParaRPr lang="en-IN" b="1"/>
        </a:p>
      </dgm:t>
    </dgm:pt>
    <dgm:pt modelId="{9FCB7993-B14C-40C2-9147-F9FF060344E2}" type="parTrans" cxnId="{8F135576-6DDF-4818-A46C-CEAF005A6224}">
      <dgm:prSet/>
      <dgm:spPr/>
      <dgm:t>
        <a:bodyPr/>
        <a:lstStyle/>
        <a:p>
          <a:endParaRPr lang="en-IN" b="1"/>
        </a:p>
      </dgm:t>
    </dgm:pt>
    <dgm:pt modelId="{9CD61EFC-7592-44D6-B4CE-13EBED4A572E}">
      <dgm:prSet phldrT="[Text]"/>
      <dgm:spPr/>
      <dgm:t>
        <a:bodyPr/>
        <a:lstStyle/>
        <a:p>
          <a:r>
            <a:rPr lang="en-US" b="1" dirty="0"/>
            <a:t>Fan Engagement: Which matches (competitions, rivals) bring in the most fans, and how can we capitalize on this through promotions?</a:t>
          </a:r>
          <a:endParaRPr lang="en-IN" b="1" dirty="0"/>
        </a:p>
      </dgm:t>
    </dgm:pt>
    <dgm:pt modelId="{4EA6B7EE-7A13-4929-B110-3045EF13811D}" type="parTrans" cxnId="{3A19A975-86C5-4180-896A-339BF65C3C7B}">
      <dgm:prSet/>
      <dgm:spPr/>
      <dgm:t>
        <a:bodyPr/>
        <a:lstStyle/>
        <a:p>
          <a:endParaRPr lang="en-IN"/>
        </a:p>
      </dgm:t>
    </dgm:pt>
    <dgm:pt modelId="{23ABE915-76DA-4694-902E-366523E8FD64}" type="sibTrans" cxnId="{3A19A975-86C5-4180-896A-339BF65C3C7B}">
      <dgm:prSet/>
      <dgm:spPr/>
      <dgm:t>
        <a:bodyPr/>
        <a:lstStyle/>
        <a:p>
          <a:endParaRPr lang="en-IN"/>
        </a:p>
      </dgm:t>
    </dgm:pt>
    <dgm:pt modelId="{337DCA2D-0E86-4B9E-974B-670A868E1716}" type="pres">
      <dgm:prSet presAssocID="{D367EF28-A927-4014-B602-70CAC5BDF888}" presName="linear" presStyleCnt="0">
        <dgm:presLayoutVars>
          <dgm:animLvl val="lvl"/>
          <dgm:resizeHandles val="exact"/>
        </dgm:presLayoutVars>
      </dgm:prSet>
      <dgm:spPr/>
    </dgm:pt>
    <dgm:pt modelId="{465B46A2-E854-405F-B343-FB30B5E24ABD}" type="pres">
      <dgm:prSet presAssocID="{7DE90874-8CEB-4D24-AF9F-A27374C4C0A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8A79FDE-089F-42EC-90DF-728BB2170B08}" type="pres">
      <dgm:prSet presAssocID="{8BD233CC-3931-4FF4-81AB-B0A037DBD9C7}" presName="spacer" presStyleCnt="0"/>
      <dgm:spPr/>
    </dgm:pt>
    <dgm:pt modelId="{45803DF5-DA36-44FD-A6F4-398BE3FFF0E3}" type="pres">
      <dgm:prSet presAssocID="{0E712A40-9CFF-4F63-960F-797134B62D5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1BD4F96-E1AC-4111-ACA7-A1960F0EDEDE}" type="pres">
      <dgm:prSet presAssocID="{1C7DA2B8-6BFC-416E-A3CB-FF52257F5DA5}" presName="spacer" presStyleCnt="0"/>
      <dgm:spPr/>
    </dgm:pt>
    <dgm:pt modelId="{3375336D-F895-493F-A8B6-9298C0A9E492}" type="pres">
      <dgm:prSet presAssocID="{CCBEC593-7651-4E01-9237-56442EDF44A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13404A6-FD6C-4828-A613-E0F2A7EEA378}" type="pres">
      <dgm:prSet presAssocID="{D855C489-6BFE-44DE-99CB-BAFAB07CF4BB}" presName="spacer" presStyleCnt="0"/>
      <dgm:spPr/>
    </dgm:pt>
    <dgm:pt modelId="{D165B984-E611-4AD5-BA7D-B63C4AFAEBC6}" type="pres">
      <dgm:prSet presAssocID="{9CD61EFC-7592-44D6-B4CE-13EBED4A572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020CB38-A395-48A2-B63A-560DE63F9802}" type="presOf" srcId="{7DE90874-8CEB-4D24-AF9F-A27374C4C0A5}" destId="{465B46A2-E854-405F-B343-FB30B5E24ABD}" srcOrd="0" destOrd="0" presId="urn:microsoft.com/office/officeart/2005/8/layout/vList2"/>
    <dgm:cxn modelId="{A246265B-F4BA-41BF-AF78-4235A43E825E}" srcId="{D367EF28-A927-4014-B602-70CAC5BDF888}" destId="{0E712A40-9CFF-4F63-960F-797134B62D58}" srcOrd="1" destOrd="0" parTransId="{7BEDB93E-2E6D-4D94-A10A-DD5329230E72}" sibTransId="{1C7DA2B8-6BFC-416E-A3CB-FF52257F5DA5}"/>
    <dgm:cxn modelId="{3A19A975-86C5-4180-896A-339BF65C3C7B}" srcId="{D367EF28-A927-4014-B602-70CAC5BDF888}" destId="{9CD61EFC-7592-44D6-B4CE-13EBED4A572E}" srcOrd="3" destOrd="0" parTransId="{4EA6B7EE-7A13-4929-B110-3045EF13811D}" sibTransId="{23ABE915-76DA-4694-902E-366523E8FD64}"/>
    <dgm:cxn modelId="{8F135576-6DDF-4818-A46C-CEAF005A6224}" srcId="{D367EF28-A927-4014-B602-70CAC5BDF888}" destId="{CCBEC593-7651-4E01-9237-56442EDF44AA}" srcOrd="2" destOrd="0" parTransId="{9FCB7993-B14C-40C2-9147-F9FF060344E2}" sibTransId="{D855C489-6BFE-44DE-99CB-BAFAB07CF4BB}"/>
    <dgm:cxn modelId="{DB44E57E-026A-43EE-AC98-1CC91C174142}" srcId="{D367EF28-A927-4014-B602-70CAC5BDF888}" destId="{7DE90874-8CEB-4D24-AF9F-A27374C4C0A5}" srcOrd="0" destOrd="0" parTransId="{55060BF8-3D67-4DF9-BBAA-077748DD5627}" sibTransId="{8BD233CC-3931-4FF4-81AB-B0A037DBD9C7}"/>
    <dgm:cxn modelId="{9934389F-79B6-4420-B860-39836C74A900}" type="presOf" srcId="{9CD61EFC-7592-44D6-B4CE-13EBED4A572E}" destId="{D165B984-E611-4AD5-BA7D-B63C4AFAEBC6}" srcOrd="0" destOrd="0" presId="urn:microsoft.com/office/officeart/2005/8/layout/vList2"/>
    <dgm:cxn modelId="{38CEEFBD-2996-4432-97F8-6D76A8717687}" type="presOf" srcId="{D367EF28-A927-4014-B602-70CAC5BDF888}" destId="{337DCA2D-0E86-4B9E-974B-670A868E1716}" srcOrd="0" destOrd="0" presId="urn:microsoft.com/office/officeart/2005/8/layout/vList2"/>
    <dgm:cxn modelId="{3F2780C1-871B-42AE-98C8-34E7F0E3C15B}" type="presOf" srcId="{0E712A40-9CFF-4F63-960F-797134B62D58}" destId="{45803DF5-DA36-44FD-A6F4-398BE3FFF0E3}" srcOrd="0" destOrd="0" presId="urn:microsoft.com/office/officeart/2005/8/layout/vList2"/>
    <dgm:cxn modelId="{82E3F7C5-406D-442E-B449-3A1218C5CA9D}" type="presOf" srcId="{CCBEC593-7651-4E01-9237-56442EDF44AA}" destId="{3375336D-F895-493F-A8B6-9298C0A9E492}" srcOrd="0" destOrd="0" presId="urn:microsoft.com/office/officeart/2005/8/layout/vList2"/>
    <dgm:cxn modelId="{8B57BACD-8B2E-4A39-8925-2267F01EEF0F}" type="presParOf" srcId="{337DCA2D-0E86-4B9E-974B-670A868E1716}" destId="{465B46A2-E854-405F-B343-FB30B5E24ABD}" srcOrd="0" destOrd="0" presId="urn:microsoft.com/office/officeart/2005/8/layout/vList2"/>
    <dgm:cxn modelId="{4C5D7F98-2E45-433C-84D8-9730A0881405}" type="presParOf" srcId="{337DCA2D-0E86-4B9E-974B-670A868E1716}" destId="{38A79FDE-089F-42EC-90DF-728BB2170B08}" srcOrd="1" destOrd="0" presId="urn:microsoft.com/office/officeart/2005/8/layout/vList2"/>
    <dgm:cxn modelId="{C805D6FE-3E56-4AA4-80CF-32A6C4C2A92B}" type="presParOf" srcId="{337DCA2D-0E86-4B9E-974B-670A868E1716}" destId="{45803DF5-DA36-44FD-A6F4-398BE3FFF0E3}" srcOrd="2" destOrd="0" presId="urn:microsoft.com/office/officeart/2005/8/layout/vList2"/>
    <dgm:cxn modelId="{189BEBCB-88EC-4CAA-B7F9-44717B1B8D7E}" type="presParOf" srcId="{337DCA2D-0E86-4B9E-974B-670A868E1716}" destId="{F1BD4F96-E1AC-4111-ACA7-A1960F0EDEDE}" srcOrd="3" destOrd="0" presId="urn:microsoft.com/office/officeart/2005/8/layout/vList2"/>
    <dgm:cxn modelId="{1908F44F-52B9-4AF0-B02D-044041ABE743}" type="presParOf" srcId="{337DCA2D-0E86-4B9E-974B-670A868E1716}" destId="{3375336D-F895-493F-A8B6-9298C0A9E492}" srcOrd="4" destOrd="0" presId="urn:microsoft.com/office/officeart/2005/8/layout/vList2"/>
    <dgm:cxn modelId="{6AC71563-8CFC-4169-9225-399CFFCA3901}" type="presParOf" srcId="{337DCA2D-0E86-4B9E-974B-670A868E1716}" destId="{B13404A6-FD6C-4828-A613-E0F2A7EEA378}" srcOrd="5" destOrd="0" presId="urn:microsoft.com/office/officeart/2005/8/layout/vList2"/>
    <dgm:cxn modelId="{6F06FADF-F068-4D21-96BB-4B503F461ED0}" type="presParOf" srcId="{337DCA2D-0E86-4B9E-974B-670A868E1716}" destId="{D165B984-E611-4AD5-BA7D-B63C4AFAEBC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1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E37DFA5-AFEB-4AD2-A7A1-D933ED3613B5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9567BC92-3911-4E92-8A7D-F3784E4A59D0}">
      <dgm:prSet phldrT="[Text]"/>
      <dgm:spPr/>
      <dgm:t>
        <a:bodyPr/>
        <a:lstStyle/>
        <a:p>
          <a:r>
            <a:rPr lang="en-IN" b="1" dirty="0"/>
            <a:t>Referee Analysis</a:t>
          </a:r>
          <a:endParaRPr lang="en-IN" dirty="0"/>
        </a:p>
      </dgm:t>
    </dgm:pt>
    <dgm:pt modelId="{BA456941-F9CD-4ACC-B983-0C55B9033F49}" type="sibTrans" cxnId="{5C6C4AC2-42D8-48E0-878F-94B25E124B69}">
      <dgm:prSet/>
      <dgm:spPr/>
      <dgm:t>
        <a:bodyPr/>
        <a:lstStyle/>
        <a:p>
          <a:endParaRPr lang="en-IN"/>
        </a:p>
      </dgm:t>
    </dgm:pt>
    <dgm:pt modelId="{C7777764-E76D-4CDB-974E-9B010DDA6F61}" type="parTrans" cxnId="{5C6C4AC2-42D8-48E0-878F-94B25E124B69}">
      <dgm:prSet/>
      <dgm:spPr/>
      <dgm:t>
        <a:bodyPr/>
        <a:lstStyle/>
        <a:p>
          <a:endParaRPr lang="en-IN"/>
        </a:p>
      </dgm:t>
    </dgm:pt>
    <dgm:pt modelId="{1281ADDD-DC10-48CF-9D05-2E3B7924BEAB}">
      <dgm:prSet phldrT="[Text]"/>
      <dgm:spPr/>
      <dgm:t>
        <a:bodyPr/>
        <a:lstStyle/>
        <a:p>
          <a:r>
            <a:rPr lang="en-IN" dirty="0"/>
            <a:t>Examine the impact of referees on match outcomes and team performance.</a:t>
          </a:r>
        </a:p>
      </dgm:t>
    </dgm:pt>
    <dgm:pt modelId="{D359C7B0-7F8B-4431-8674-E8A1D91141C1}" type="sibTrans" cxnId="{9F4987B3-3095-41EB-866B-46439ECA727F}">
      <dgm:prSet/>
      <dgm:spPr/>
      <dgm:t>
        <a:bodyPr/>
        <a:lstStyle/>
        <a:p>
          <a:endParaRPr lang="en-IN"/>
        </a:p>
      </dgm:t>
    </dgm:pt>
    <dgm:pt modelId="{94677719-7FB0-4DE4-8AB3-FC690D9DC75F}" type="parTrans" cxnId="{9F4987B3-3095-41EB-866B-46439ECA727F}">
      <dgm:prSet/>
      <dgm:spPr/>
      <dgm:t>
        <a:bodyPr/>
        <a:lstStyle/>
        <a:p>
          <a:endParaRPr lang="en-IN"/>
        </a:p>
      </dgm:t>
    </dgm:pt>
    <dgm:pt modelId="{BAFE8A7A-857F-4609-ABF3-7D4B11244216}" type="pres">
      <dgm:prSet presAssocID="{FE37DFA5-AFEB-4AD2-A7A1-D933ED3613B5}" presName="Name0" presStyleCnt="0">
        <dgm:presLayoutVars>
          <dgm:dir/>
          <dgm:animLvl val="lvl"/>
          <dgm:resizeHandles val="exact"/>
        </dgm:presLayoutVars>
      </dgm:prSet>
      <dgm:spPr/>
    </dgm:pt>
    <dgm:pt modelId="{513BF80E-0530-4775-BF7B-C3B6A950755A}" type="pres">
      <dgm:prSet presAssocID="{9567BC92-3911-4E92-8A7D-F3784E4A59D0}" presName="composite" presStyleCnt="0"/>
      <dgm:spPr/>
    </dgm:pt>
    <dgm:pt modelId="{465F053B-E484-4E13-A103-FFEDF1078694}" type="pres">
      <dgm:prSet presAssocID="{9567BC92-3911-4E92-8A7D-F3784E4A59D0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5E131B49-8891-4B3C-8774-6664B62B74F3}" type="pres">
      <dgm:prSet presAssocID="{9567BC92-3911-4E92-8A7D-F3784E4A59D0}" presName="desTx" presStyleLbl="alignAccFollowNode1" presStyleIdx="0" presStyleCnt="1" custLinFactNeighborX="456">
        <dgm:presLayoutVars>
          <dgm:bulletEnabled val="1"/>
        </dgm:presLayoutVars>
      </dgm:prSet>
      <dgm:spPr/>
    </dgm:pt>
  </dgm:ptLst>
  <dgm:cxnLst>
    <dgm:cxn modelId="{F5620440-C66D-459E-B576-E25CB4146255}" type="presOf" srcId="{1281ADDD-DC10-48CF-9D05-2E3B7924BEAB}" destId="{5E131B49-8891-4B3C-8774-6664B62B74F3}" srcOrd="0" destOrd="0" presId="urn:microsoft.com/office/officeart/2005/8/layout/hList1"/>
    <dgm:cxn modelId="{77DECC7C-62F0-4C56-82B3-5840B4845BA9}" type="presOf" srcId="{FE37DFA5-AFEB-4AD2-A7A1-D933ED3613B5}" destId="{BAFE8A7A-857F-4609-ABF3-7D4B11244216}" srcOrd="0" destOrd="0" presId="urn:microsoft.com/office/officeart/2005/8/layout/hList1"/>
    <dgm:cxn modelId="{AD0A028A-B58E-4425-9523-A69E5DE4B44C}" type="presOf" srcId="{9567BC92-3911-4E92-8A7D-F3784E4A59D0}" destId="{465F053B-E484-4E13-A103-FFEDF1078694}" srcOrd="0" destOrd="0" presId="urn:microsoft.com/office/officeart/2005/8/layout/hList1"/>
    <dgm:cxn modelId="{9F4987B3-3095-41EB-866B-46439ECA727F}" srcId="{9567BC92-3911-4E92-8A7D-F3784E4A59D0}" destId="{1281ADDD-DC10-48CF-9D05-2E3B7924BEAB}" srcOrd="0" destOrd="0" parTransId="{94677719-7FB0-4DE4-8AB3-FC690D9DC75F}" sibTransId="{D359C7B0-7F8B-4431-8674-E8A1D91141C1}"/>
    <dgm:cxn modelId="{5C6C4AC2-42D8-48E0-878F-94B25E124B69}" srcId="{FE37DFA5-AFEB-4AD2-A7A1-D933ED3613B5}" destId="{9567BC92-3911-4E92-8A7D-F3784E4A59D0}" srcOrd="0" destOrd="0" parTransId="{C7777764-E76D-4CDB-974E-9B010DDA6F61}" sibTransId="{BA456941-F9CD-4ACC-B983-0C55B9033F49}"/>
    <dgm:cxn modelId="{7DDAC49F-31A1-4E54-89EB-1A7FB03456A0}" type="presParOf" srcId="{BAFE8A7A-857F-4609-ABF3-7D4B11244216}" destId="{513BF80E-0530-4775-BF7B-C3B6A950755A}" srcOrd="0" destOrd="0" presId="urn:microsoft.com/office/officeart/2005/8/layout/hList1"/>
    <dgm:cxn modelId="{342525CF-EA40-43E0-A168-5018F4188E55}" type="presParOf" srcId="{513BF80E-0530-4775-BF7B-C3B6A950755A}" destId="{465F053B-E484-4E13-A103-FFEDF1078694}" srcOrd="0" destOrd="0" presId="urn:microsoft.com/office/officeart/2005/8/layout/hList1"/>
    <dgm:cxn modelId="{4656CC41-7DA5-4D01-B83D-AA53C095424B}" type="presParOf" srcId="{513BF80E-0530-4775-BF7B-C3B6A950755A}" destId="{5E131B49-8891-4B3C-8774-6664B62B74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367EF28-A927-4014-B602-70CAC5BDF888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7DE90874-8CEB-4D24-AF9F-A27374C4C0A5}">
      <dgm:prSet phldrT="[Text]"/>
      <dgm:spPr/>
      <dgm:t>
        <a:bodyPr/>
        <a:lstStyle/>
        <a:p>
          <a:r>
            <a:rPr lang="en-US" b="1" dirty="0"/>
            <a:t>How do different referees impact the number of yellow/red cards in matches?</a:t>
          </a:r>
          <a:endParaRPr lang="en-IN" b="1" dirty="0"/>
        </a:p>
      </dgm:t>
    </dgm:pt>
    <dgm:pt modelId="{55060BF8-3D67-4DF9-BBAA-077748DD5627}" type="parTrans" cxnId="{DB44E57E-026A-43EE-AC98-1CC91C174142}">
      <dgm:prSet/>
      <dgm:spPr/>
      <dgm:t>
        <a:bodyPr/>
        <a:lstStyle/>
        <a:p>
          <a:endParaRPr lang="en-IN" b="1"/>
        </a:p>
      </dgm:t>
    </dgm:pt>
    <dgm:pt modelId="{8BD233CC-3931-4FF4-81AB-B0A037DBD9C7}" type="sibTrans" cxnId="{DB44E57E-026A-43EE-AC98-1CC91C174142}">
      <dgm:prSet/>
      <dgm:spPr/>
      <dgm:t>
        <a:bodyPr/>
        <a:lstStyle/>
        <a:p>
          <a:endParaRPr lang="en-IN" b="1"/>
        </a:p>
      </dgm:t>
    </dgm:pt>
    <dgm:pt modelId="{0E712A40-9CFF-4F63-960F-797134B62D58}">
      <dgm:prSet phldrT="[Text]"/>
      <dgm:spPr/>
      <dgm:t>
        <a:bodyPr/>
        <a:lstStyle/>
        <a:p>
          <a:r>
            <a:rPr lang="en-US" b="1" dirty="0"/>
            <a:t>Which referees tend to officiate high-profile matches (e.g., finals)?</a:t>
          </a:r>
          <a:endParaRPr lang="en-IN" b="1" dirty="0"/>
        </a:p>
      </dgm:t>
    </dgm:pt>
    <dgm:pt modelId="{1C7DA2B8-6BFC-416E-A3CB-FF52257F5DA5}" type="sibTrans" cxnId="{A246265B-F4BA-41BF-AF78-4235A43E825E}">
      <dgm:prSet/>
      <dgm:spPr/>
      <dgm:t>
        <a:bodyPr/>
        <a:lstStyle/>
        <a:p>
          <a:endParaRPr lang="en-IN" b="1"/>
        </a:p>
      </dgm:t>
    </dgm:pt>
    <dgm:pt modelId="{7BEDB93E-2E6D-4D94-A10A-DD5329230E72}" type="parTrans" cxnId="{A246265B-F4BA-41BF-AF78-4235A43E825E}">
      <dgm:prSet/>
      <dgm:spPr/>
      <dgm:t>
        <a:bodyPr/>
        <a:lstStyle/>
        <a:p>
          <a:endParaRPr lang="en-IN" b="1"/>
        </a:p>
      </dgm:t>
    </dgm:pt>
    <dgm:pt modelId="{CCBEC593-7651-4E01-9237-56442EDF44AA}">
      <dgm:prSet phldrT="[Text]"/>
      <dgm:spPr/>
      <dgm:t>
        <a:bodyPr/>
        <a:lstStyle/>
        <a:p>
          <a:r>
            <a:rPr lang="en-US" b="1" dirty="0"/>
            <a:t>Are certain referees associated with higher or lower goal counts? </a:t>
          </a:r>
          <a:endParaRPr lang="en-IN" b="1" dirty="0"/>
        </a:p>
      </dgm:t>
    </dgm:pt>
    <dgm:pt modelId="{D855C489-6BFE-44DE-99CB-BAFAB07CF4BB}" type="sibTrans" cxnId="{8F135576-6DDF-4818-A46C-CEAF005A6224}">
      <dgm:prSet/>
      <dgm:spPr/>
      <dgm:t>
        <a:bodyPr/>
        <a:lstStyle/>
        <a:p>
          <a:endParaRPr lang="en-IN" b="1"/>
        </a:p>
      </dgm:t>
    </dgm:pt>
    <dgm:pt modelId="{9FCB7993-B14C-40C2-9147-F9FF060344E2}" type="parTrans" cxnId="{8F135576-6DDF-4818-A46C-CEAF005A6224}">
      <dgm:prSet/>
      <dgm:spPr/>
      <dgm:t>
        <a:bodyPr/>
        <a:lstStyle/>
        <a:p>
          <a:endParaRPr lang="en-IN" b="1"/>
        </a:p>
      </dgm:t>
    </dgm:pt>
    <dgm:pt modelId="{337DCA2D-0E86-4B9E-974B-670A868E1716}" type="pres">
      <dgm:prSet presAssocID="{D367EF28-A927-4014-B602-70CAC5BDF888}" presName="linear" presStyleCnt="0">
        <dgm:presLayoutVars>
          <dgm:animLvl val="lvl"/>
          <dgm:resizeHandles val="exact"/>
        </dgm:presLayoutVars>
      </dgm:prSet>
      <dgm:spPr/>
    </dgm:pt>
    <dgm:pt modelId="{465B46A2-E854-405F-B343-FB30B5E24ABD}" type="pres">
      <dgm:prSet presAssocID="{7DE90874-8CEB-4D24-AF9F-A27374C4C0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8A79FDE-089F-42EC-90DF-728BB2170B08}" type="pres">
      <dgm:prSet presAssocID="{8BD233CC-3931-4FF4-81AB-B0A037DBD9C7}" presName="spacer" presStyleCnt="0"/>
      <dgm:spPr/>
    </dgm:pt>
    <dgm:pt modelId="{45803DF5-DA36-44FD-A6F4-398BE3FFF0E3}" type="pres">
      <dgm:prSet presAssocID="{0E712A40-9CFF-4F63-960F-797134B62D5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1BD4F96-E1AC-4111-ACA7-A1960F0EDEDE}" type="pres">
      <dgm:prSet presAssocID="{1C7DA2B8-6BFC-416E-A3CB-FF52257F5DA5}" presName="spacer" presStyleCnt="0"/>
      <dgm:spPr/>
    </dgm:pt>
    <dgm:pt modelId="{3375336D-F895-493F-A8B6-9298C0A9E492}" type="pres">
      <dgm:prSet presAssocID="{CCBEC593-7651-4E01-9237-56442EDF44A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020CB38-A395-48A2-B63A-560DE63F9802}" type="presOf" srcId="{7DE90874-8CEB-4D24-AF9F-A27374C4C0A5}" destId="{465B46A2-E854-405F-B343-FB30B5E24ABD}" srcOrd="0" destOrd="0" presId="urn:microsoft.com/office/officeart/2005/8/layout/vList2"/>
    <dgm:cxn modelId="{A246265B-F4BA-41BF-AF78-4235A43E825E}" srcId="{D367EF28-A927-4014-B602-70CAC5BDF888}" destId="{0E712A40-9CFF-4F63-960F-797134B62D58}" srcOrd="1" destOrd="0" parTransId="{7BEDB93E-2E6D-4D94-A10A-DD5329230E72}" sibTransId="{1C7DA2B8-6BFC-416E-A3CB-FF52257F5DA5}"/>
    <dgm:cxn modelId="{8F135576-6DDF-4818-A46C-CEAF005A6224}" srcId="{D367EF28-A927-4014-B602-70CAC5BDF888}" destId="{CCBEC593-7651-4E01-9237-56442EDF44AA}" srcOrd="2" destOrd="0" parTransId="{9FCB7993-B14C-40C2-9147-F9FF060344E2}" sibTransId="{D855C489-6BFE-44DE-99CB-BAFAB07CF4BB}"/>
    <dgm:cxn modelId="{DB44E57E-026A-43EE-AC98-1CC91C174142}" srcId="{D367EF28-A927-4014-B602-70CAC5BDF888}" destId="{7DE90874-8CEB-4D24-AF9F-A27374C4C0A5}" srcOrd="0" destOrd="0" parTransId="{55060BF8-3D67-4DF9-BBAA-077748DD5627}" sibTransId="{8BD233CC-3931-4FF4-81AB-B0A037DBD9C7}"/>
    <dgm:cxn modelId="{38CEEFBD-2996-4432-97F8-6D76A8717687}" type="presOf" srcId="{D367EF28-A927-4014-B602-70CAC5BDF888}" destId="{337DCA2D-0E86-4B9E-974B-670A868E1716}" srcOrd="0" destOrd="0" presId="urn:microsoft.com/office/officeart/2005/8/layout/vList2"/>
    <dgm:cxn modelId="{3F2780C1-871B-42AE-98C8-34E7F0E3C15B}" type="presOf" srcId="{0E712A40-9CFF-4F63-960F-797134B62D58}" destId="{45803DF5-DA36-44FD-A6F4-398BE3FFF0E3}" srcOrd="0" destOrd="0" presId="urn:microsoft.com/office/officeart/2005/8/layout/vList2"/>
    <dgm:cxn modelId="{82E3F7C5-406D-442E-B449-3A1218C5CA9D}" type="presOf" srcId="{CCBEC593-7651-4E01-9237-56442EDF44AA}" destId="{3375336D-F895-493F-A8B6-9298C0A9E492}" srcOrd="0" destOrd="0" presId="urn:microsoft.com/office/officeart/2005/8/layout/vList2"/>
    <dgm:cxn modelId="{8B57BACD-8B2E-4A39-8925-2267F01EEF0F}" type="presParOf" srcId="{337DCA2D-0E86-4B9E-974B-670A868E1716}" destId="{465B46A2-E854-405F-B343-FB30B5E24ABD}" srcOrd="0" destOrd="0" presId="urn:microsoft.com/office/officeart/2005/8/layout/vList2"/>
    <dgm:cxn modelId="{4C5D7F98-2E45-433C-84D8-9730A0881405}" type="presParOf" srcId="{337DCA2D-0E86-4B9E-974B-670A868E1716}" destId="{38A79FDE-089F-42EC-90DF-728BB2170B08}" srcOrd="1" destOrd="0" presId="urn:microsoft.com/office/officeart/2005/8/layout/vList2"/>
    <dgm:cxn modelId="{C805D6FE-3E56-4AA4-80CF-32A6C4C2A92B}" type="presParOf" srcId="{337DCA2D-0E86-4B9E-974B-670A868E1716}" destId="{45803DF5-DA36-44FD-A6F4-398BE3FFF0E3}" srcOrd="2" destOrd="0" presId="urn:microsoft.com/office/officeart/2005/8/layout/vList2"/>
    <dgm:cxn modelId="{189BEBCB-88EC-4CAA-B7F9-44717B1B8D7E}" type="presParOf" srcId="{337DCA2D-0E86-4B9E-974B-670A868E1716}" destId="{F1BD4F96-E1AC-4111-ACA7-A1960F0EDEDE}" srcOrd="3" destOrd="0" presId="urn:microsoft.com/office/officeart/2005/8/layout/vList2"/>
    <dgm:cxn modelId="{1908F44F-52B9-4AF0-B02D-044041ABE743}" type="presParOf" srcId="{337DCA2D-0E86-4B9E-974B-670A868E1716}" destId="{3375336D-F895-493F-A8B6-9298C0A9E49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E37DFA5-AFEB-4AD2-A7A1-D933ED3613B5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9567BC92-3911-4E92-8A7D-F3784E4A59D0}">
      <dgm:prSet phldrT="[Text]"/>
      <dgm:spPr/>
      <dgm:t>
        <a:bodyPr/>
        <a:lstStyle/>
        <a:p>
          <a:r>
            <a:rPr lang="en-IN" b="1" dirty="0"/>
            <a:t>Substitution Patterns</a:t>
          </a:r>
          <a:endParaRPr lang="en-IN" dirty="0"/>
        </a:p>
      </dgm:t>
    </dgm:pt>
    <dgm:pt modelId="{BA456941-F9CD-4ACC-B983-0C55B9033F49}" type="sibTrans" cxnId="{5C6C4AC2-42D8-48E0-878F-94B25E124B69}">
      <dgm:prSet/>
      <dgm:spPr/>
      <dgm:t>
        <a:bodyPr/>
        <a:lstStyle/>
        <a:p>
          <a:endParaRPr lang="en-IN"/>
        </a:p>
      </dgm:t>
    </dgm:pt>
    <dgm:pt modelId="{C7777764-E76D-4CDB-974E-9B010DDA6F61}" type="parTrans" cxnId="{5C6C4AC2-42D8-48E0-878F-94B25E124B69}">
      <dgm:prSet/>
      <dgm:spPr/>
      <dgm:t>
        <a:bodyPr/>
        <a:lstStyle/>
        <a:p>
          <a:endParaRPr lang="en-IN"/>
        </a:p>
      </dgm:t>
    </dgm:pt>
    <dgm:pt modelId="{1281ADDD-DC10-48CF-9D05-2E3B7924BEAB}">
      <dgm:prSet phldrT="[Text]"/>
      <dgm:spPr/>
      <dgm:t>
        <a:bodyPr/>
        <a:lstStyle/>
        <a:p>
          <a:r>
            <a:rPr lang="en-IN" dirty="0"/>
            <a:t>Analyse substitution strategies and their impact on game outcomes.</a:t>
          </a:r>
        </a:p>
      </dgm:t>
    </dgm:pt>
    <dgm:pt modelId="{D359C7B0-7F8B-4431-8674-E8A1D91141C1}" type="sibTrans" cxnId="{9F4987B3-3095-41EB-866B-46439ECA727F}">
      <dgm:prSet/>
      <dgm:spPr/>
      <dgm:t>
        <a:bodyPr/>
        <a:lstStyle/>
        <a:p>
          <a:endParaRPr lang="en-IN"/>
        </a:p>
      </dgm:t>
    </dgm:pt>
    <dgm:pt modelId="{94677719-7FB0-4DE4-8AB3-FC690D9DC75F}" type="parTrans" cxnId="{9F4987B3-3095-41EB-866B-46439ECA727F}">
      <dgm:prSet/>
      <dgm:spPr/>
      <dgm:t>
        <a:bodyPr/>
        <a:lstStyle/>
        <a:p>
          <a:endParaRPr lang="en-IN"/>
        </a:p>
      </dgm:t>
    </dgm:pt>
    <dgm:pt modelId="{BAFE8A7A-857F-4609-ABF3-7D4B11244216}" type="pres">
      <dgm:prSet presAssocID="{FE37DFA5-AFEB-4AD2-A7A1-D933ED3613B5}" presName="Name0" presStyleCnt="0">
        <dgm:presLayoutVars>
          <dgm:dir/>
          <dgm:animLvl val="lvl"/>
          <dgm:resizeHandles val="exact"/>
        </dgm:presLayoutVars>
      </dgm:prSet>
      <dgm:spPr/>
    </dgm:pt>
    <dgm:pt modelId="{513BF80E-0530-4775-BF7B-C3B6A950755A}" type="pres">
      <dgm:prSet presAssocID="{9567BC92-3911-4E92-8A7D-F3784E4A59D0}" presName="composite" presStyleCnt="0"/>
      <dgm:spPr/>
    </dgm:pt>
    <dgm:pt modelId="{465F053B-E484-4E13-A103-FFEDF1078694}" type="pres">
      <dgm:prSet presAssocID="{9567BC92-3911-4E92-8A7D-F3784E4A59D0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5E131B49-8891-4B3C-8774-6664B62B74F3}" type="pres">
      <dgm:prSet presAssocID="{9567BC92-3911-4E92-8A7D-F3784E4A59D0}" presName="desTx" presStyleLbl="alignAccFollowNode1" presStyleIdx="0" presStyleCnt="1" custLinFactNeighborX="456">
        <dgm:presLayoutVars>
          <dgm:bulletEnabled val="1"/>
        </dgm:presLayoutVars>
      </dgm:prSet>
      <dgm:spPr/>
    </dgm:pt>
  </dgm:ptLst>
  <dgm:cxnLst>
    <dgm:cxn modelId="{F5620440-C66D-459E-B576-E25CB4146255}" type="presOf" srcId="{1281ADDD-DC10-48CF-9D05-2E3B7924BEAB}" destId="{5E131B49-8891-4B3C-8774-6664B62B74F3}" srcOrd="0" destOrd="0" presId="urn:microsoft.com/office/officeart/2005/8/layout/hList1"/>
    <dgm:cxn modelId="{77DECC7C-62F0-4C56-82B3-5840B4845BA9}" type="presOf" srcId="{FE37DFA5-AFEB-4AD2-A7A1-D933ED3613B5}" destId="{BAFE8A7A-857F-4609-ABF3-7D4B11244216}" srcOrd="0" destOrd="0" presId="urn:microsoft.com/office/officeart/2005/8/layout/hList1"/>
    <dgm:cxn modelId="{AD0A028A-B58E-4425-9523-A69E5DE4B44C}" type="presOf" srcId="{9567BC92-3911-4E92-8A7D-F3784E4A59D0}" destId="{465F053B-E484-4E13-A103-FFEDF1078694}" srcOrd="0" destOrd="0" presId="urn:microsoft.com/office/officeart/2005/8/layout/hList1"/>
    <dgm:cxn modelId="{9F4987B3-3095-41EB-866B-46439ECA727F}" srcId="{9567BC92-3911-4E92-8A7D-F3784E4A59D0}" destId="{1281ADDD-DC10-48CF-9D05-2E3B7924BEAB}" srcOrd="0" destOrd="0" parTransId="{94677719-7FB0-4DE4-8AB3-FC690D9DC75F}" sibTransId="{D359C7B0-7F8B-4431-8674-E8A1D91141C1}"/>
    <dgm:cxn modelId="{5C6C4AC2-42D8-48E0-878F-94B25E124B69}" srcId="{FE37DFA5-AFEB-4AD2-A7A1-D933ED3613B5}" destId="{9567BC92-3911-4E92-8A7D-F3784E4A59D0}" srcOrd="0" destOrd="0" parTransId="{C7777764-E76D-4CDB-974E-9B010DDA6F61}" sibTransId="{BA456941-F9CD-4ACC-B983-0C55B9033F49}"/>
    <dgm:cxn modelId="{7DDAC49F-31A1-4E54-89EB-1A7FB03456A0}" type="presParOf" srcId="{BAFE8A7A-857F-4609-ABF3-7D4B11244216}" destId="{513BF80E-0530-4775-BF7B-C3B6A950755A}" srcOrd="0" destOrd="0" presId="urn:microsoft.com/office/officeart/2005/8/layout/hList1"/>
    <dgm:cxn modelId="{342525CF-EA40-43E0-A168-5018F4188E55}" type="presParOf" srcId="{513BF80E-0530-4775-BF7B-C3B6A950755A}" destId="{465F053B-E484-4E13-A103-FFEDF1078694}" srcOrd="0" destOrd="0" presId="urn:microsoft.com/office/officeart/2005/8/layout/hList1"/>
    <dgm:cxn modelId="{4656CC41-7DA5-4D01-B83D-AA53C095424B}" type="presParOf" srcId="{513BF80E-0530-4775-BF7B-C3B6A950755A}" destId="{5E131B49-8891-4B3C-8774-6664B62B74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367EF28-A927-4014-B602-70CAC5BDF888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7DE90874-8CEB-4D24-AF9F-A27374C4C0A5}">
      <dgm:prSet phldrT="[Text]"/>
      <dgm:spPr/>
      <dgm:t>
        <a:bodyPr/>
        <a:lstStyle/>
        <a:p>
          <a:r>
            <a:rPr lang="en-US" b="1" dirty="0"/>
            <a:t>Which players come off the bench and contribute to goals/assists?</a:t>
          </a:r>
          <a:endParaRPr lang="en-IN" b="1" dirty="0"/>
        </a:p>
      </dgm:t>
    </dgm:pt>
    <dgm:pt modelId="{55060BF8-3D67-4DF9-BBAA-077748DD5627}" type="parTrans" cxnId="{DB44E57E-026A-43EE-AC98-1CC91C174142}">
      <dgm:prSet/>
      <dgm:spPr/>
      <dgm:t>
        <a:bodyPr/>
        <a:lstStyle/>
        <a:p>
          <a:endParaRPr lang="en-IN" b="1"/>
        </a:p>
      </dgm:t>
    </dgm:pt>
    <dgm:pt modelId="{8BD233CC-3931-4FF4-81AB-B0A037DBD9C7}" type="sibTrans" cxnId="{DB44E57E-026A-43EE-AC98-1CC91C174142}">
      <dgm:prSet/>
      <dgm:spPr/>
      <dgm:t>
        <a:bodyPr/>
        <a:lstStyle/>
        <a:p>
          <a:endParaRPr lang="en-IN" b="1"/>
        </a:p>
      </dgm:t>
    </dgm:pt>
    <dgm:pt modelId="{0E712A40-9CFF-4F63-960F-797134B62D58}">
      <dgm:prSet phldrT="[Text]"/>
      <dgm:spPr/>
      <dgm:t>
        <a:bodyPr/>
        <a:lstStyle/>
        <a:p>
          <a:r>
            <a:rPr lang="en-US" b="1" dirty="0"/>
            <a:t>Are certain players regularly substituted ?</a:t>
          </a:r>
          <a:endParaRPr lang="en-IN" b="1" dirty="0"/>
        </a:p>
      </dgm:t>
    </dgm:pt>
    <dgm:pt modelId="{1C7DA2B8-6BFC-416E-A3CB-FF52257F5DA5}" type="sibTrans" cxnId="{A246265B-F4BA-41BF-AF78-4235A43E825E}">
      <dgm:prSet/>
      <dgm:spPr/>
      <dgm:t>
        <a:bodyPr/>
        <a:lstStyle/>
        <a:p>
          <a:endParaRPr lang="en-IN" b="1"/>
        </a:p>
      </dgm:t>
    </dgm:pt>
    <dgm:pt modelId="{7BEDB93E-2E6D-4D94-A10A-DD5329230E72}" type="parTrans" cxnId="{A246265B-F4BA-41BF-AF78-4235A43E825E}">
      <dgm:prSet/>
      <dgm:spPr/>
      <dgm:t>
        <a:bodyPr/>
        <a:lstStyle/>
        <a:p>
          <a:endParaRPr lang="en-IN" b="1"/>
        </a:p>
      </dgm:t>
    </dgm:pt>
    <dgm:pt modelId="{CCBEC593-7651-4E01-9237-56442EDF44AA}">
      <dgm:prSet phldrT="[Text]"/>
      <dgm:spPr/>
      <dgm:t>
        <a:bodyPr/>
        <a:lstStyle/>
        <a:p>
          <a:r>
            <a:rPr lang="en-US" b="1" dirty="0"/>
            <a:t>How do teams’ substitution patterns vary ?</a:t>
          </a:r>
          <a:endParaRPr lang="en-IN" b="1" dirty="0"/>
        </a:p>
      </dgm:t>
    </dgm:pt>
    <dgm:pt modelId="{D855C489-6BFE-44DE-99CB-BAFAB07CF4BB}" type="sibTrans" cxnId="{8F135576-6DDF-4818-A46C-CEAF005A6224}">
      <dgm:prSet/>
      <dgm:spPr/>
      <dgm:t>
        <a:bodyPr/>
        <a:lstStyle/>
        <a:p>
          <a:endParaRPr lang="en-IN" b="1"/>
        </a:p>
      </dgm:t>
    </dgm:pt>
    <dgm:pt modelId="{9FCB7993-B14C-40C2-9147-F9FF060344E2}" type="parTrans" cxnId="{8F135576-6DDF-4818-A46C-CEAF005A6224}">
      <dgm:prSet/>
      <dgm:spPr/>
      <dgm:t>
        <a:bodyPr/>
        <a:lstStyle/>
        <a:p>
          <a:endParaRPr lang="en-IN" b="1"/>
        </a:p>
      </dgm:t>
    </dgm:pt>
    <dgm:pt modelId="{6CB12DE1-DE9E-46BB-A6EC-06D06251DF35}">
      <dgm:prSet phldrT="[Text]"/>
      <dgm:spPr/>
      <dgm:t>
        <a:bodyPr/>
        <a:lstStyle/>
        <a:p>
          <a:r>
            <a:rPr lang="en-US" b="1" dirty="0"/>
            <a:t>Which positions are most frequently substituted ?</a:t>
          </a:r>
          <a:endParaRPr lang="en-IN" b="1" dirty="0"/>
        </a:p>
      </dgm:t>
    </dgm:pt>
    <dgm:pt modelId="{C0805971-465F-4CAA-86E1-DF502D6B1BD6}" type="parTrans" cxnId="{2013C6EF-48C8-43A3-A087-50A3C2B8B0A7}">
      <dgm:prSet/>
      <dgm:spPr/>
      <dgm:t>
        <a:bodyPr/>
        <a:lstStyle/>
        <a:p>
          <a:endParaRPr lang="en-IN"/>
        </a:p>
      </dgm:t>
    </dgm:pt>
    <dgm:pt modelId="{C4F2B366-848B-4041-AAA5-DA8872B3EAA7}" type="sibTrans" cxnId="{2013C6EF-48C8-43A3-A087-50A3C2B8B0A7}">
      <dgm:prSet/>
      <dgm:spPr/>
      <dgm:t>
        <a:bodyPr/>
        <a:lstStyle/>
        <a:p>
          <a:endParaRPr lang="en-IN"/>
        </a:p>
      </dgm:t>
    </dgm:pt>
    <dgm:pt modelId="{337DCA2D-0E86-4B9E-974B-670A868E1716}" type="pres">
      <dgm:prSet presAssocID="{D367EF28-A927-4014-B602-70CAC5BDF888}" presName="linear" presStyleCnt="0">
        <dgm:presLayoutVars>
          <dgm:animLvl val="lvl"/>
          <dgm:resizeHandles val="exact"/>
        </dgm:presLayoutVars>
      </dgm:prSet>
      <dgm:spPr/>
    </dgm:pt>
    <dgm:pt modelId="{465B46A2-E854-405F-B343-FB30B5E24ABD}" type="pres">
      <dgm:prSet presAssocID="{7DE90874-8CEB-4D24-AF9F-A27374C4C0A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8A79FDE-089F-42EC-90DF-728BB2170B08}" type="pres">
      <dgm:prSet presAssocID="{8BD233CC-3931-4FF4-81AB-B0A037DBD9C7}" presName="spacer" presStyleCnt="0"/>
      <dgm:spPr/>
    </dgm:pt>
    <dgm:pt modelId="{45803DF5-DA36-44FD-A6F4-398BE3FFF0E3}" type="pres">
      <dgm:prSet presAssocID="{0E712A40-9CFF-4F63-960F-797134B62D5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1BD4F96-E1AC-4111-ACA7-A1960F0EDEDE}" type="pres">
      <dgm:prSet presAssocID="{1C7DA2B8-6BFC-416E-A3CB-FF52257F5DA5}" presName="spacer" presStyleCnt="0"/>
      <dgm:spPr/>
    </dgm:pt>
    <dgm:pt modelId="{3375336D-F895-493F-A8B6-9298C0A9E492}" type="pres">
      <dgm:prSet presAssocID="{CCBEC593-7651-4E01-9237-56442EDF44A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FB81537-DFCB-4FF1-B7EE-0C5A98BA6F67}" type="pres">
      <dgm:prSet presAssocID="{D855C489-6BFE-44DE-99CB-BAFAB07CF4BB}" presName="spacer" presStyleCnt="0"/>
      <dgm:spPr/>
    </dgm:pt>
    <dgm:pt modelId="{2B0546A5-62B6-4558-A141-0C368D7CCAA8}" type="pres">
      <dgm:prSet presAssocID="{6CB12DE1-DE9E-46BB-A6EC-06D06251DF3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020CB38-A395-48A2-B63A-560DE63F9802}" type="presOf" srcId="{7DE90874-8CEB-4D24-AF9F-A27374C4C0A5}" destId="{465B46A2-E854-405F-B343-FB30B5E24ABD}" srcOrd="0" destOrd="0" presId="urn:microsoft.com/office/officeart/2005/8/layout/vList2"/>
    <dgm:cxn modelId="{A246265B-F4BA-41BF-AF78-4235A43E825E}" srcId="{D367EF28-A927-4014-B602-70CAC5BDF888}" destId="{0E712A40-9CFF-4F63-960F-797134B62D58}" srcOrd="1" destOrd="0" parTransId="{7BEDB93E-2E6D-4D94-A10A-DD5329230E72}" sibTransId="{1C7DA2B8-6BFC-416E-A3CB-FF52257F5DA5}"/>
    <dgm:cxn modelId="{8F135576-6DDF-4818-A46C-CEAF005A6224}" srcId="{D367EF28-A927-4014-B602-70CAC5BDF888}" destId="{CCBEC593-7651-4E01-9237-56442EDF44AA}" srcOrd="2" destOrd="0" parTransId="{9FCB7993-B14C-40C2-9147-F9FF060344E2}" sibTransId="{D855C489-6BFE-44DE-99CB-BAFAB07CF4BB}"/>
    <dgm:cxn modelId="{DB44E57E-026A-43EE-AC98-1CC91C174142}" srcId="{D367EF28-A927-4014-B602-70CAC5BDF888}" destId="{7DE90874-8CEB-4D24-AF9F-A27374C4C0A5}" srcOrd="0" destOrd="0" parTransId="{55060BF8-3D67-4DF9-BBAA-077748DD5627}" sibTransId="{8BD233CC-3931-4FF4-81AB-B0A037DBD9C7}"/>
    <dgm:cxn modelId="{AB610B8A-59D1-43B6-B77D-6BA5647FC6ED}" type="presOf" srcId="{6CB12DE1-DE9E-46BB-A6EC-06D06251DF35}" destId="{2B0546A5-62B6-4558-A141-0C368D7CCAA8}" srcOrd="0" destOrd="0" presId="urn:microsoft.com/office/officeart/2005/8/layout/vList2"/>
    <dgm:cxn modelId="{38CEEFBD-2996-4432-97F8-6D76A8717687}" type="presOf" srcId="{D367EF28-A927-4014-B602-70CAC5BDF888}" destId="{337DCA2D-0E86-4B9E-974B-670A868E1716}" srcOrd="0" destOrd="0" presId="urn:microsoft.com/office/officeart/2005/8/layout/vList2"/>
    <dgm:cxn modelId="{3F2780C1-871B-42AE-98C8-34E7F0E3C15B}" type="presOf" srcId="{0E712A40-9CFF-4F63-960F-797134B62D58}" destId="{45803DF5-DA36-44FD-A6F4-398BE3FFF0E3}" srcOrd="0" destOrd="0" presId="urn:microsoft.com/office/officeart/2005/8/layout/vList2"/>
    <dgm:cxn modelId="{82E3F7C5-406D-442E-B449-3A1218C5CA9D}" type="presOf" srcId="{CCBEC593-7651-4E01-9237-56442EDF44AA}" destId="{3375336D-F895-493F-A8B6-9298C0A9E492}" srcOrd="0" destOrd="0" presId="urn:microsoft.com/office/officeart/2005/8/layout/vList2"/>
    <dgm:cxn modelId="{2013C6EF-48C8-43A3-A087-50A3C2B8B0A7}" srcId="{D367EF28-A927-4014-B602-70CAC5BDF888}" destId="{6CB12DE1-DE9E-46BB-A6EC-06D06251DF35}" srcOrd="3" destOrd="0" parTransId="{C0805971-465F-4CAA-86E1-DF502D6B1BD6}" sibTransId="{C4F2B366-848B-4041-AAA5-DA8872B3EAA7}"/>
    <dgm:cxn modelId="{8B57BACD-8B2E-4A39-8925-2267F01EEF0F}" type="presParOf" srcId="{337DCA2D-0E86-4B9E-974B-670A868E1716}" destId="{465B46A2-E854-405F-B343-FB30B5E24ABD}" srcOrd="0" destOrd="0" presId="urn:microsoft.com/office/officeart/2005/8/layout/vList2"/>
    <dgm:cxn modelId="{4C5D7F98-2E45-433C-84D8-9730A0881405}" type="presParOf" srcId="{337DCA2D-0E86-4B9E-974B-670A868E1716}" destId="{38A79FDE-089F-42EC-90DF-728BB2170B08}" srcOrd="1" destOrd="0" presId="urn:microsoft.com/office/officeart/2005/8/layout/vList2"/>
    <dgm:cxn modelId="{C805D6FE-3E56-4AA4-80CF-32A6C4C2A92B}" type="presParOf" srcId="{337DCA2D-0E86-4B9E-974B-670A868E1716}" destId="{45803DF5-DA36-44FD-A6F4-398BE3FFF0E3}" srcOrd="2" destOrd="0" presId="urn:microsoft.com/office/officeart/2005/8/layout/vList2"/>
    <dgm:cxn modelId="{189BEBCB-88EC-4CAA-B7F9-44717B1B8D7E}" type="presParOf" srcId="{337DCA2D-0E86-4B9E-974B-670A868E1716}" destId="{F1BD4F96-E1AC-4111-ACA7-A1960F0EDEDE}" srcOrd="3" destOrd="0" presId="urn:microsoft.com/office/officeart/2005/8/layout/vList2"/>
    <dgm:cxn modelId="{1908F44F-52B9-4AF0-B02D-044041ABE743}" type="presParOf" srcId="{337DCA2D-0E86-4B9E-974B-670A868E1716}" destId="{3375336D-F895-493F-A8B6-9298C0A9E492}" srcOrd="4" destOrd="0" presId="urn:microsoft.com/office/officeart/2005/8/layout/vList2"/>
    <dgm:cxn modelId="{0A30A971-BD51-4D01-8CC8-DF00C9E8FC55}" type="presParOf" srcId="{337DCA2D-0E86-4B9E-974B-670A868E1716}" destId="{0FB81537-DFCB-4FF1-B7EE-0C5A98BA6F67}" srcOrd="5" destOrd="0" presId="urn:microsoft.com/office/officeart/2005/8/layout/vList2"/>
    <dgm:cxn modelId="{BE6BA085-FB70-497B-B71A-63BABCDB7268}" type="presParOf" srcId="{337DCA2D-0E86-4B9E-974B-670A868E1716}" destId="{2B0546A5-62B6-4558-A141-0C368D7CCAA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E37DFA5-AFEB-4AD2-A7A1-D933ED3613B5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9567BC92-3911-4E92-8A7D-F3784E4A59D0}">
      <dgm:prSet phldrT="[Text]"/>
      <dgm:spPr/>
      <dgm:t>
        <a:bodyPr/>
        <a:lstStyle/>
        <a:p>
          <a:r>
            <a:rPr lang="en-IN" b="1" dirty="0"/>
            <a:t>Competition Analysis</a:t>
          </a:r>
          <a:endParaRPr lang="en-IN" dirty="0"/>
        </a:p>
      </dgm:t>
    </dgm:pt>
    <dgm:pt modelId="{BA456941-F9CD-4ACC-B983-0C55B9033F49}" type="sibTrans" cxnId="{5C6C4AC2-42D8-48E0-878F-94B25E124B69}">
      <dgm:prSet/>
      <dgm:spPr/>
      <dgm:t>
        <a:bodyPr/>
        <a:lstStyle/>
        <a:p>
          <a:endParaRPr lang="en-IN"/>
        </a:p>
      </dgm:t>
    </dgm:pt>
    <dgm:pt modelId="{C7777764-E76D-4CDB-974E-9B010DDA6F61}" type="parTrans" cxnId="{5C6C4AC2-42D8-48E0-878F-94B25E124B69}">
      <dgm:prSet/>
      <dgm:spPr/>
      <dgm:t>
        <a:bodyPr/>
        <a:lstStyle/>
        <a:p>
          <a:endParaRPr lang="en-IN"/>
        </a:p>
      </dgm:t>
    </dgm:pt>
    <dgm:pt modelId="{1281ADDD-DC10-48CF-9D05-2E3B7924BEAB}">
      <dgm:prSet phldrT="[Text]"/>
      <dgm:spPr/>
      <dgm:t>
        <a:bodyPr/>
        <a:lstStyle/>
        <a:p>
          <a:r>
            <a:rPr lang="en-IN" dirty="0"/>
            <a:t>Evaluate team and player performance across different competitions.</a:t>
          </a:r>
        </a:p>
      </dgm:t>
    </dgm:pt>
    <dgm:pt modelId="{D359C7B0-7F8B-4431-8674-E8A1D91141C1}" type="sibTrans" cxnId="{9F4987B3-3095-41EB-866B-46439ECA727F}">
      <dgm:prSet/>
      <dgm:spPr/>
      <dgm:t>
        <a:bodyPr/>
        <a:lstStyle/>
        <a:p>
          <a:endParaRPr lang="en-IN"/>
        </a:p>
      </dgm:t>
    </dgm:pt>
    <dgm:pt modelId="{94677719-7FB0-4DE4-8AB3-FC690D9DC75F}" type="parTrans" cxnId="{9F4987B3-3095-41EB-866B-46439ECA727F}">
      <dgm:prSet/>
      <dgm:spPr/>
      <dgm:t>
        <a:bodyPr/>
        <a:lstStyle/>
        <a:p>
          <a:endParaRPr lang="en-IN"/>
        </a:p>
      </dgm:t>
    </dgm:pt>
    <dgm:pt modelId="{BAFE8A7A-857F-4609-ABF3-7D4B11244216}" type="pres">
      <dgm:prSet presAssocID="{FE37DFA5-AFEB-4AD2-A7A1-D933ED3613B5}" presName="Name0" presStyleCnt="0">
        <dgm:presLayoutVars>
          <dgm:dir/>
          <dgm:animLvl val="lvl"/>
          <dgm:resizeHandles val="exact"/>
        </dgm:presLayoutVars>
      </dgm:prSet>
      <dgm:spPr/>
    </dgm:pt>
    <dgm:pt modelId="{513BF80E-0530-4775-BF7B-C3B6A950755A}" type="pres">
      <dgm:prSet presAssocID="{9567BC92-3911-4E92-8A7D-F3784E4A59D0}" presName="composite" presStyleCnt="0"/>
      <dgm:spPr/>
    </dgm:pt>
    <dgm:pt modelId="{465F053B-E484-4E13-A103-FFEDF1078694}" type="pres">
      <dgm:prSet presAssocID="{9567BC92-3911-4E92-8A7D-F3784E4A59D0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5E131B49-8891-4B3C-8774-6664B62B74F3}" type="pres">
      <dgm:prSet presAssocID="{9567BC92-3911-4E92-8A7D-F3784E4A59D0}" presName="desTx" presStyleLbl="alignAccFollowNode1" presStyleIdx="0" presStyleCnt="1" custLinFactNeighborX="456">
        <dgm:presLayoutVars>
          <dgm:bulletEnabled val="1"/>
        </dgm:presLayoutVars>
      </dgm:prSet>
      <dgm:spPr/>
    </dgm:pt>
  </dgm:ptLst>
  <dgm:cxnLst>
    <dgm:cxn modelId="{F5620440-C66D-459E-B576-E25CB4146255}" type="presOf" srcId="{1281ADDD-DC10-48CF-9D05-2E3B7924BEAB}" destId="{5E131B49-8891-4B3C-8774-6664B62B74F3}" srcOrd="0" destOrd="0" presId="urn:microsoft.com/office/officeart/2005/8/layout/hList1"/>
    <dgm:cxn modelId="{77DECC7C-62F0-4C56-82B3-5840B4845BA9}" type="presOf" srcId="{FE37DFA5-AFEB-4AD2-A7A1-D933ED3613B5}" destId="{BAFE8A7A-857F-4609-ABF3-7D4B11244216}" srcOrd="0" destOrd="0" presId="urn:microsoft.com/office/officeart/2005/8/layout/hList1"/>
    <dgm:cxn modelId="{AD0A028A-B58E-4425-9523-A69E5DE4B44C}" type="presOf" srcId="{9567BC92-3911-4E92-8A7D-F3784E4A59D0}" destId="{465F053B-E484-4E13-A103-FFEDF1078694}" srcOrd="0" destOrd="0" presId="urn:microsoft.com/office/officeart/2005/8/layout/hList1"/>
    <dgm:cxn modelId="{9F4987B3-3095-41EB-866B-46439ECA727F}" srcId="{9567BC92-3911-4E92-8A7D-F3784E4A59D0}" destId="{1281ADDD-DC10-48CF-9D05-2E3B7924BEAB}" srcOrd="0" destOrd="0" parTransId="{94677719-7FB0-4DE4-8AB3-FC690D9DC75F}" sibTransId="{D359C7B0-7F8B-4431-8674-E8A1D91141C1}"/>
    <dgm:cxn modelId="{5C6C4AC2-42D8-48E0-878F-94B25E124B69}" srcId="{FE37DFA5-AFEB-4AD2-A7A1-D933ED3613B5}" destId="{9567BC92-3911-4E92-8A7D-F3784E4A59D0}" srcOrd="0" destOrd="0" parTransId="{C7777764-E76D-4CDB-974E-9B010DDA6F61}" sibTransId="{BA456941-F9CD-4ACC-B983-0C55B9033F49}"/>
    <dgm:cxn modelId="{7DDAC49F-31A1-4E54-89EB-1A7FB03456A0}" type="presParOf" srcId="{BAFE8A7A-857F-4609-ABF3-7D4B11244216}" destId="{513BF80E-0530-4775-BF7B-C3B6A950755A}" srcOrd="0" destOrd="0" presId="urn:microsoft.com/office/officeart/2005/8/layout/hList1"/>
    <dgm:cxn modelId="{342525CF-EA40-43E0-A168-5018F4188E55}" type="presParOf" srcId="{513BF80E-0530-4775-BF7B-C3B6A950755A}" destId="{465F053B-E484-4E13-A103-FFEDF1078694}" srcOrd="0" destOrd="0" presId="urn:microsoft.com/office/officeart/2005/8/layout/hList1"/>
    <dgm:cxn modelId="{4656CC41-7DA5-4D01-B83D-AA53C095424B}" type="presParOf" srcId="{513BF80E-0530-4775-BF7B-C3B6A950755A}" destId="{5E131B49-8891-4B3C-8774-6664B62B74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367EF28-A927-4014-B602-70CAC5BDF888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7DE90874-8CEB-4D24-AF9F-A27374C4C0A5}">
      <dgm:prSet phldrT="[Text]"/>
      <dgm:spPr/>
      <dgm:t>
        <a:bodyPr/>
        <a:lstStyle/>
        <a:p>
          <a:r>
            <a:rPr lang="en-US" b="1" dirty="0"/>
            <a:t>How does a team's performance vary between different competitions?</a:t>
          </a:r>
          <a:endParaRPr lang="en-IN" b="1" dirty="0"/>
        </a:p>
      </dgm:t>
    </dgm:pt>
    <dgm:pt modelId="{55060BF8-3D67-4DF9-BBAA-077748DD5627}" type="parTrans" cxnId="{DB44E57E-026A-43EE-AC98-1CC91C174142}">
      <dgm:prSet/>
      <dgm:spPr/>
      <dgm:t>
        <a:bodyPr/>
        <a:lstStyle/>
        <a:p>
          <a:endParaRPr lang="en-IN" b="1"/>
        </a:p>
      </dgm:t>
    </dgm:pt>
    <dgm:pt modelId="{8BD233CC-3931-4FF4-81AB-B0A037DBD9C7}" type="sibTrans" cxnId="{DB44E57E-026A-43EE-AC98-1CC91C174142}">
      <dgm:prSet/>
      <dgm:spPr/>
      <dgm:t>
        <a:bodyPr/>
        <a:lstStyle/>
        <a:p>
          <a:endParaRPr lang="en-IN" b="1"/>
        </a:p>
      </dgm:t>
    </dgm:pt>
    <dgm:pt modelId="{0E712A40-9CFF-4F63-960F-797134B62D58}">
      <dgm:prSet phldrT="[Text]"/>
      <dgm:spPr/>
      <dgm:t>
        <a:bodyPr/>
        <a:lstStyle/>
        <a:p>
          <a:r>
            <a:rPr lang="en-US" b="1" dirty="0"/>
            <a:t>How do team performance differ across competitions? Which teams have the best record in specific competitions?</a:t>
          </a:r>
          <a:endParaRPr lang="en-IN" b="1" dirty="0"/>
        </a:p>
      </dgm:t>
    </dgm:pt>
    <dgm:pt modelId="{1C7DA2B8-6BFC-416E-A3CB-FF52257F5DA5}" type="sibTrans" cxnId="{A246265B-F4BA-41BF-AF78-4235A43E825E}">
      <dgm:prSet/>
      <dgm:spPr/>
      <dgm:t>
        <a:bodyPr/>
        <a:lstStyle/>
        <a:p>
          <a:endParaRPr lang="en-IN" b="1"/>
        </a:p>
      </dgm:t>
    </dgm:pt>
    <dgm:pt modelId="{7BEDB93E-2E6D-4D94-A10A-DD5329230E72}" type="parTrans" cxnId="{A246265B-F4BA-41BF-AF78-4235A43E825E}">
      <dgm:prSet/>
      <dgm:spPr/>
      <dgm:t>
        <a:bodyPr/>
        <a:lstStyle/>
        <a:p>
          <a:endParaRPr lang="en-IN" b="1"/>
        </a:p>
      </dgm:t>
    </dgm:pt>
    <dgm:pt modelId="{CCBEC593-7651-4E01-9237-56442EDF44AA}">
      <dgm:prSet phldrT="[Text]"/>
      <dgm:spPr/>
      <dgm:t>
        <a:bodyPr/>
        <a:lstStyle/>
        <a:p>
          <a:r>
            <a:rPr lang="en-US" b="1" dirty="0"/>
            <a:t>How does our team’s performance vary across different competitions (e.g., domestic league, international tournaments)?</a:t>
          </a:r>
          <a:endParaRPr lang="en-IN" b="1" dirty="0"/>
        </a:p>
      </dgm:t>
    </dgm:pt>
    <dgm:pt modelId="{D855C489-6BFE-44DE-99CB-BAFAB07CF4BB}" type="sibTrans" cxnId="{8F135576-6DDF-4818-A46C-CEAF005A6224}">
      <dgm:prSet/>
      <dgm:spPr/>
      <dgm:t>
        <a:bodyPr/>
        <a:lstStyle/>
        <a:p>
          <a:endParaRPr lang="en-IN" b="1"/>
        </a:p>
      </dgm:t>
    </dgm:pt>
    <dgm:pt modelId="{9FCB7993-B14C-40C2-9147-F9FF060344E2}" type="parTrans" cxnId="{8F135576-6DDF-4818-A46C-CEAF005A6224}">
      <dgm:prSet/>
      <dgm:spPr/>
      <dgm:t>
        <a:bodyPr/>
        <a:lstStyle/>
        <a:p>
          <a:endParaRPr lang="en-IN" b="1"/>
        </a:p>
      </dgm:t>
    </dgm:pt>
    <dgm:pt modelId="{337DCA2D-0E86-4B9E-974B-670A868E1716}" type="pres">
      <dgm:prSet presAssocID="{D367EF28-A927-4014-B602-70CAC5BDF888}" presName="linear" presStyleCnt="0">
        <dgm:presLayoutVars>
          <dgm:animLvl val="lvl"/>
          <dgm:resizeHandles val="exact"/>
        </dgm:presLayoutVars>
      </dgm:prSet>
      <dgm:spPr/>
    </dgm:pt>
    <dgm:pt modelId="{465B46A2-E854-405F-B343-FB30B5E24ABD}" type="pres">
      <dgm:prSet presAssocID="{7DE90874-8CEB-4D24-AF9F-A27374C4C0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8A79FDE-089F-42EC-90DF-728BB2170B08}" type="pres">
      <dgm:prSet presAssocID="{8BD233CC-3931-4FF4-81AB-B0A037DBD9C7}" presName="spacer" presStyleCnt="0"/>
      <dgm:spPr/>
    </dgm:pt>
    <dgm:pt modelId="{45803DF5-DA36-44FD-A6F4-398BE3FFF0E3}" type="pres">
      <dgm:prSet presAssocID="{0E712A40-9CFF-4F63-960F-797134B62D5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1BD4F96-E1AC-4111-ACA7-A1960F0EDEDE}" type="pres">
      <dgm:prSet presAssocID="{1C7DA2B8-6BFC-416E-A3CB-FF52257F5DA5}" presName="spacer" presStyleCnt="0"/>
      <dgm:spPr/>
    </dgm:pt>
    <dgm:pt modelId="{3375336D-F895-493F-A8B6-9298C0A9E492}" type="pres">
      <dgm:prSet presAssocID="{CCBEC593-7651-4E01-9237-56442EDF44A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020CB38-A395-48A2-B63A-560DE63F9802}" type="presOf" srcId="{7DE90874-8CEB-4D24-AF9F-A27374C4C0A5}" destId="{465B46A2-E854-405F-B343-FB30B5E24ABD}" srcOrd="0" destOrd="0" presId="urn:microsoft.com/office/officeart/2005/8/layout/vList2"/>
    <dgm:cxn modelId="{A246265B-F4BA-41BF-AF78-4235A43E825E}" srcId="{D367EF28-A927-4014-B602-70CAC5BDF888}" destId="{0E712A40-9CFF-4F63-960F-797134B62D58}" srcOrd="1" destOrd="0" parTransId="{7BEDB93E-2E6D-4D94-A10A-DD5329230E72}" sibTransId="{1C7DA2B8-6BFC-416E-A3CB-FF52257F5DA5}"/>
    <dgm:cxn modelId="{8F135576-6DDF-4818-A46C-CEAF005A6224}" srcId="{D367EF28-A927-4014-B602-70CAC5BDF888}" destId="{CCBEC593-7651-4E01-9237-56442EDF44AA}" srcOrd="2" destOrd="0" parTransId="{9FCB7993-B14C-40C2-9147-F9FF060344E2}" sibTransId="{D855C489-6BFE-44DE-99CB-BAFAB07CF4BB}"/>
    <dgm:cxn modelId="{DB44E57E-026A-43EE-AC98-1CC91C174142}" srcId="{D367EF28-A927-4014-B602-70CAC5BDF888}" destId="{7DE90874-8CEB-4D24-AF9F-A27374C4C0A5}" srcOrd="0" destOrd="0" parTransId="{55060BF8-3D67-4DF9-BBAA-077748DD5627}" sibTransId="{8BD233CC-3931-4FF4-81AB-B0A037DBD9C7}"/>
    <dgm:cxn modelId="{38CEEFBD-2996-4432-97F8-6D76A8717687}" type="presOf" srcId="{D367EF28-A927-4014-B602-70CAC5BDF888}" destId="{337DCA2D-0E86-4B9E-974B-670A868E1716}" srcOrd="0" destOrd="0" presId="urn:microsoft.com/office/officeart/2005/8/layout/vList2"/>
    <dgm:cxn modelId="{3F2780C1-871B-42AE-98C8-34E7F0E3C15B}" type="presOf" srcId="{0E712A40-9CFF-4F63-960F-797134B62D58}" destId="{45803DF5-DA36-44FD-A6F4-398BE3FFF0E3}" srcOrd="0" destOrd="0" presId="urn:microsoft.com/office/officeart/2005/8/layout/vList2"/>
    <dgm:cxn modelId="{82E3F7C5-406D-442E-B449-3A1218C5CA9D}" type="presOf" srcId="{CCBEC593-7651-4E01-9237-56442EDF44AA}" destId="{3375336D-F895-493F-A8B6-9298C0A9E492}" srcOrd="0" destOrd="0" presId="urn:microsoft.com/office/officeart/2005/8/layout/vList2"/>
    <dgm:cxn modelId="{8B57BACD-8B2E-4A39-8925-2267F01EEF0F}" type="presParOf" srcId="{337DCA2D-0E86-4B9E-974B-670A868E1716}" destId="{465B46A2-E854-405F-B343-FB30B5E24ABD}" srcOrd="0" destOrd="0" presId="urn:microsoft.com/office/officeart/2005/8/layout/vList2"/>
    <dgm:cxn modelId="{4C5D7F98-2E45-433C-84D8-9730A0881405}" type="presParOf" srcId="{337DCA2D-0E86-4B9E-974B-670A868E1716}" destId="{38A79FDE-089F-42EC-90DF-728BB2170B08}" srcOrd="1" destOrd="0" presId="urn:microsoft.com/office/officeart/2005/8/layout/vList2"/>
    <dgm:cxn modelId="{C805D6FE-3E56-4AA4-80CF-32A6C4C2A92B}" type="presParOf" srcId="{337DCA2D-0E86-4B9E-974B-670A868E1716}" destId="{45803DF5-DA36-44FD-A6F4-398BE3FFF0E3}" srcOrd="2" destOrd="0" presId="urn:microsoft.com/office/officeart/2005/8/layout/vList2"/>
    <dgm:cxn modelId="{189BEBCB-88EC-4CAA-B7F9-44717B1B8D7E}" type="presParOf" srcId="{337DCA2D-0E86-4B9E-974B-670A868E1716}" destId="{F1BD4F96-E1AC-4111-ACA7-A1960F0EDEDE}" srcOrd="3" destOrd="0" presId="urn:microsoft.com/office/officeart/2005/8/layout/vList2"/>
    <dgm:cxn modelId="{1908F44F-52B9-4AF0-B02D-044041ABE743}" type="presParOf" srcId="{337DCA2D-0E86-4B9E-974B-670A868E1716}" destId="{3375336D-F895-493F-A8B6-9298C0A9E49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E37DFA5-AFEB-4AD2-A7A1-D933ED3613B5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9567BC92-3911-4E92-8A7D-F3784E4A59D0}">
      <dgm:prSet phldrT="[Text]"/>
      <dgm:spPr/>
      <dgm:t>
        <a:bodyPr/>
        <a:lstStyle/>
        <a:p>
          <a:r>
            <a:rPr lang="en-IN" b="1" dirty="0"/>
            <a:t>Contract Management</a:t>
          </a:r>
          <a:endParaRPr lang="en-IN" dirty="0"/>
        </a:p>
      </dgm:t>
    </dgm:pt>
    <dgm:pt modelId="{BA456941-F9CD-4ACC-B983-0C55B9033F49}" type="sibTrans" cxnId="{5C6C4AC2-42D8-48E0-878F-94B25E124B69}">
      <dgm:prSet/>
      <dgm:spPr/>
      <dgm:t>
        <a:bodyPr/>
        <a:lstStyle/>
        <a:p>
          <a:endParaRPr lang="en-IN"/>
        </a:p>
      </dgm:t>
    </dgm:pt>
    <dgm:pt modelId="{C7777764-E76D-4CDB-974E-9B010DDA6F61}" type="parTrans" cxnId="{5C6C4AC2-42D8-48E0-878F-94B25E124B69}">
      <dgm:prSet/>
      <dgm:spPr/>
      <dgm:t>
        <a:bodyPr/>
        <a:lstStyle/>
        <a:p>
          <a:endParaRPr lang="en-IN"/>
        </a:p>
      </dgm:t>
    </dgm:pt>
    <dgm:pt modelId="{1281ADDD-DC10-48CF-9D05-2E3B7924BEAB}">
      <dgm:prSet phldrT="[Text]"/>
      <dgm:spPr/>
      <dgm:t>
        <a:bodyPr/>
        <a:lstStyle/>
        <a:p>
          <a:r>
            <a:rPr lang="en-IN" b="0" dirty="0"/>
            <a:t>Analyse player contract data to help clubs manage player contracts and optimize value.</a:t>
          </a:r>
          <a:endParaRPr lang="en-IN" dirty="0"/>
        </a:p>
      </dgm:t>
    </dgm:pt>
    <dgm:pt modelId="{D359C7B0-7F8B-4431-8674-E8A1D91141C1}" type="sibTrans" cxnId="{9F4987B3-3095-41EB-866B-46439ECA727F}">
      <dgm:prSet/>
      <dgm:spPr/>
      <dgm:t>
        <a:bodyPr/>
        <a:lstStyle/>
        <a:p>
          <a:endParaRPr lang="en-IN"/>
        </a:p>
      </dgm:t>
    </dgm:pt>
    <dgm:pt modelId="{94677719-7FB0-4DE4-8AB3-FC690D9DC75F}" type="parTrans" cxnId="{9F4987B3-3095-41EB-866B-46439ECA727F}">
      <dgm:prSet/>
      <dgm:spPr/>
      <dgm:t>
        <a:bodyPr/>
        <a:lstStyle/>
        <a:p>
          <a:endParaRPr lang="en-IN"/>
        </a:p>
      </dgm:t>
    </dgm:pt>
    <dgm:pt modelId="{BAFE8A7A-857F-4609-ABF3-7D4B11244216}" type="pres">
      <dgm:prSet presAssocID="{FE37DFA5-AFEB-4AD2-A7A1-D933ED3613B5}" presName="Name0" presStyleCnt="0">
        <dgm:presLayoutVars>
          <dgm:dir/>
          <dgm:animLvl val="lvl"/>
          <dgm:resizeHandles val="exact"/>
        </dgm:presLayoutVars>
      </dgm:prSet>
      <dgm:spPr/>
    </dgm:pt>
    <dgm:pt modelId="{513BF80E-0530-4775-BF7B-C3B6A950755A}" type="pres">
      <dgm:prSet presAssocID="{9567BC92-3911-4E92-8A7D-F3784E4A59D0}" presName="composite" presStyleCnt="0"/>
      <dgm:spPr/>
    </dgm:pt>
    <dgm:pt modelId="{465F053B-E484-4E13-A103-FFEDF1078694}" type="pres">
      <dgm:prSet presAssocID="{9567BC92-3911-4E92-8A7D-F3784E4A59D0}" presName="parTx" presStyleLbl="alignNode1" presStyleIdx="0" presStyleCnt="1" custLinFactNeighborX="-5762">
        <dgm:presLayoutVars>
          <dgm:chMax val="0"/>
          <dgm:chPref val="0"/>
          <dgm:bulletEnabled val="1"/>
        </dgm:presLayoutVars>
      </dgm:prSet>
      <dgm:spPr/>
    </dgm:pt>
    <dgm:pt modelId="{5E131B49-8891-4B3C-8774-6664B62B74F3}" type="pres">
      <dgm:prSet presAssocID="{9567BC92-3911-4E92-8A7D-F3784E4A59D0}" presName="desTx" presStyleLbl="alignAccFollowNode1" presStyleIdx="0" presStyleCnt="1" custLinFactNeighborX="456">
        <dgm:presLayoutVars>
          <dgm:bulletEnabled val="1"/>
        </dgm:presLayoutVars>
      </dgm:prSet>
      <dgm:spPr/>
    </dgm:pt>
  </dgm:ptLst>
  <dgm:cxnLst>
    <dgm:cxn modelId="{F5620440-C66D-459E-B576-E25CB4146255}" type="presOf" srcId="{1281ADDD-DC10-48CF-9D05-2E3B7924BEAB}" destId="{5E131B49-8891-4B3C-8774-6664B62B74F3}" srcOrd="0" destOrd="0" presId="urn:microsoft.com/office/officeart/2005/8/layout/hList1"/>
    <dgm:cxn modelId="{77DECC7C-62F0-4C56-82B3-5840B4845BA9}" type="presOf" srcId="{FE37DFA5-AFEB-4AD2-A7A1-D933ED3613B5}" destId="{BAFE8A7A-857F-4609-ABF3-7D4B11244216}" srcOrd="0" destOrd="0" presId="urn:microsoft.com/office/officeart/2005/8/layout/hList1"/>
    <dgm:cxn modelId="{AD0A028A-B58E-4425-9523-A69E5DE4B44C}" type="presOf" srcId="{9567BC92-3911-4E92-8A7D-F3784E4A59D0}" destId="{465F053B-E484-4E13-A103-FFEDF1078694}" srcOrd="0" destOrd="0" presId="urn:microsoft.com/office/officeart/2005/8/layout/hList1"/>
    <dgm:cxn modelId="{9F4987B3-3095-41EB-866B-46439ECA727F}" srcId="{9567BC92-3911-4E92-8A7D-F3784E4A59D0}" destId="{1281ADDD-DC10-48CF-9D05-2E3B7924BEAB}" srcOrd="0" destOrd="0" parTransId="{94677719-7FB0-4DE4-8AB3-FC690D9DC75F}" sibTransId="{D359C7B0-7F8B-4431-8674-E8A1D91141C1}"/>
    <dgm:cxn modelId="{5C6C4AC2-42D8-48E0-878F-94B25E124B69}" srcId="{FE37DFA5-AFEB-4AD2-A7A1-D933ED3613B5}" destId="{9567BC92-3911-4E92-8A7D-F3784E4A59D0}" srcOrd="0" destOrd="0" parTransId="{C7777764-E76D-4CDB-974E-9B010DDA6F61}" sibTransId="{BA456941-F9CD-4ACC-B983-0C55B9033F49}"/>
    <dgm:cxn modelId="{7DDAC49F-31A1-4E54-89EB-1A7FB03456A0}" type="presParOf" srcId="{BAFE8A7A-857F-4609-ABF3-7D4B11244216}" destId="{513BF80E-0530-4775-BF7B-C3B6A950755A}" srcOrd="0" destOrd="0" presId="urn:microsoft.com/office/officeart/2005/8/layout/hList1"/>
    <dgm:cxn modelId="{342525CF-EA40-43E0-A168-5018F4188E55}" type="presParOf" srcId="{513BF80E-0530-4775-BF7B-C3B6A950755A}" destId="{465F053B-E484-4E13-A103-FFEDF1078694}" srcOrd="0" destOrd="0" presId="urn:microsoft.com/office/officeart/2005/8/layout/hList1"/>
    <dgm:cxn modelId="{4656CC41-7DA5-4D01-B83D-AA53C095424B}" type="presParOf" srcId="{513BF80E-0530-4775-BF7B-C3B6A950755A}" destId="{5E131B49-8891-4B3C-8774-6664B62B74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67EF28-A927-4014-B602-70CAC5BDF88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DE90874-8CEB-4D24-AF9F-A27374C4C0A5}">
      <dgm:prSet phldrT="[Text]"/>
      <dgm:spPr/>
      <dgm:t>
        <a:bodyPr/>
        <a:lstStyle/>
        <a:p>
          <a:r>
            <a:rPr lang="en-US" b="1" dirty="0"/>
            <a:t>How does a player's performance vary across different seasons? </a:t>
          </a:r>
          <a:endParaRPr lang="en-IN" b="1" dirty="0"/>
        </a:p>
      </dgm:t>
    </dgm:pt>
    <dgm:pt modelId="{55060BF8-3D67-4DF9-BBAA-077748DD5627}" type="parTrans" cxnId="{DB44E57E-026A-43EE-AC98-1CC91C174142}">
      <dgm:prSet/>
      <dgm:spPr/>
      <dgm:t>
        <a:bodyPr/>
        <a:lstStyle/>
        <a:p>
          <a:endParaRPr lang="en-IN" b="1"/>
        </a:p>
      </dgm:t>
    </dgm:pt>
    <dgm:pt modelId="{8BD233CC-3931-4FF4-81AB-B0A037DBD9C7}" type="sibTrans" cxnId="{DB44E57E-026A-43EE-AC98-1CC91C174142}">
      <dgm:prSet/>
      <dgm:spPr/>
      <dgm:t>
        <a:bodyPr/>
        <a:lstStyle/>
        <a:p>
          <a:endParaRPr lang="en-IN" b="1"/>
        </a:p>
      </dgm:t>
    </dgm:pt>
    <dgm:pt modelId="{0E712A40-9CFF-4F63-960F-797134B62D58}">
      <dgm:prSet phldrT="[Text]"/>
      <dgm:spPr/>
      <dgm:t>
        <a:bodyPr/>
        <a:lstStyle/>
        <a:p>
          <a:r>
            <a:rPr lang="en-US" b="1" dirty="0"/>
            <a:t>On an Average what is the goals and assists for each player? </a:t>
          </a:r>
          <a:endParaRPr lang="en-IN" b="1" dirty="0"/>
        </a:p>
      </dgm:t>
    </dgm:pt>
    <dgm:pt modelId="{7BEDB93E-2E6D-4D94-A10A-DD5329230E72}" type="parTrans" cxnId="{A246265B-F4BA-41BF-AF78-4235A43E825E}">
      <dgm:prSet/>
      <dgm:spPr/>
      <dgm:t>
        <a:bodyPr/>
        <a:lstStyle/>
        <a:p>
          <a:endParaRPr lang="en-IN" b="1"/>
        </a:p>
      </dgm:t>
    </dgm:pt>
    <dgm:pt modelId="{1C7DA2B8-6BFC-416E-A3CB-FF52257F5DA5}" type="sibTrans" cxnId="{A246265B-F4BA-41BF-AF78-4235A43E825E}">
      <dgm:prSet/>
      <dgm:spPr/>
      <dgm:t>
        <a:bodyPr/>
        <a:lstStyle/>
        <a:p>
          <a:endParaRPr lang="en-IN" b="1"/>
        </a:p>
      </dgm:t>
    </dgm:pt>
    <dgm:pt modelId="{CCBEC593-7651-4E01-9237-56442EDF44AA}">
      <dgm:prSet phldrT="[Text]"/>
      <dgm:spPr/>
      <dgm:t>
        <a:bodyPr/>
        <a:lstStyle/>
        <a:p>
          <a:r>
            <a:rPr lang="en-US" b="1" dirty="0"/>
            <a:t>Which players contribute the most in terms of goals, assists, and minutes played?</a:t>
          </a:r>
          <a:endParaRPr lang="en-IN" b="1" dirty="0"/>
        </a:p>
      </dgm:t>
    </dgm:pt>
    <dgm:pt modelId="{9FCB7993-B14C-40C2-9147-F9FF060344E2}" type="parTrans" cxnId="{8F135576-6DDF-4818-A46C-CEAF005A6224}">
      <dgm:prSet/>
      <dgm:spPr/>
      <dgm:t>
        <a:bodyPr/>
        <a:lstStyle/>
        <a:p>
          <a:endParaRPr lang="en-IN" b="1"/>
        </a:p>
      </dgm:t>
    </dgm:pt>
    <dgm:pt modelId="{D855C489-6BFE-44DE-99CB-BAFAB07CF4BB}" type="sibTrans" cxnId="{8F135576-6DDF-4818-A46C-CEAF005A6224}">
      <dgm:prSet/>
      <dgm:spPr/>
      <dgm:t>
        <a:bodyPr/>
        <a:lstStyle/>
        <a:p>
          <a:endParaRPr lang="en-IN" b="1"/>
        </a:p>
      </dgm:t>
    </dgm:pt>
    <dgm:pt modelId="{5F71CB66-562F-4DED-B782-51630E835645}">
      <dgm:prSet phldrT="[Text]"/>
      <dgm:spPr/>
      <dgm:t>
        <a:bodyPr/>
        <a:lstStyle/>
        <a:p>
          <a:r>
            <a:rPr lang="en-US" b="1"/>
            <a:t>Which players have most yellow and red cards?</a:t>
          </a:r>
          <a:endParaRPr lang="en-IN" b="1" dirty="0"/>
        </a:p>
      </dgm:t>
    </dgm:pt>
    <dgm:pt modelId="{A92434B1-84B3-4355-82B6-967FC4C08BD3}" type="parTrans" cxnId="{5856674E-DF6E-489A-AA58-8F5E80D69CAD}">
      <dgm:prSet/>
      <dgm:spPr/>
      <dgm:t>
        <a:bodyPr/>
        <a:lstStyle/>
        <a:p>
          <a:endParaRPr lang="en-IN" b="1"/>
        </a:p>
      </dgm:t>
    </dgm:pt>
    <dgm:pt modelId="{795DAAC5-27A5-4808-A648-057E8A3696B5}" type="sibTrans" cxnId="{5856674E-DF6E-489A-AA58-8F5E80D69CAD}">
      <dgm:prSet/>
      <dgm:spPr/>
      <dgm:t>
        <a:bodyPr/>
        <a:lstStyle/>
        <a:p>
          <a:endParaRPr lang="en-IN" b="1"/>
        </a:p>
      </dgm:t>
    </dgm:pt>
    <dgm:pt modelId="{337DCA2D-0E86-4B9E-974B-670A868E1716}" type="pres">
      <dgm:prSet presAssocID="{D367EF28-A927-4014-B602-70CAC5BDF888}" presName="linear" presStyleCnt="0">
        <dgm:presLayoutVars>
          <dgm:animLvl val="lvl"/>
          <dgm:resizeHandles val="exact"/>
        </dgm:presLayoutVars>
      </dgm:prSet>
      <dgm:spPr/>
    </dgm:pt>
    <dgm:pt modelId="{465B46A2-E854-405F-B343-FB30B5E24ABD}" type="pres">
      <dgm:prSet presAssocID="{7DE90874-8CEB-4D24-AF9F-A27374C4C0A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8A79FDE-089F-42EC-90DF-728BB2170B08}" type="pres">
      <dgm:prSet presAssocID="{8BD233CC-3931-4FF4-81AB-B0A037DBD9C7}" presName="spacer" presStyleCnt="0"/>
      <dgm:spPr/>
    </dgm:pt>
    <dgm:pt modelId="{45803DF5-DA36-44FD-A6F4-398BE3FFF0E3}" type="pres">
      <dgm:prSet presAssocID="{0E712A40-9CFF-4F63-960F-797134B62D5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1BD4F96-E1AC-4111-ACA7-A1960F0EDEDE}" type="pres">
      <dgm:prSet presAssocID="{1C7DA2B8-6BFC-416E-A3CB-FF52257F5DA5}" presName="spacer" presStyleCnt="0"/>
      <dgm:spPr/>
    </dgm:pt>
    <dgm:pt modelId="{3375336D-F895-493F-A8B6-9298C0A9E492}" type="pres">
      <dgm:prSet presAssocID="{CCBEC593-7651-4E01-9237-56442EDF44A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843C3D2-7FE9-43FE-BE90-EE80FCFB082D}" type="pres">
      <dgm:prSet presAssocID="{D855C489-6BFE-44DE-99CB-BAFAB07CF4BB}" presName="spacer" presStyleCnt="0"/>
      <dgm:spPr/>
    </dgm:pt>
    <dgm:pt modelId="{7EC0D6BB-5EDB-4936-8B02-805923761DE9}" type="pres">
      <dgm:prSet presAssocID="{5F71CB66-562F-4DED-B782-51630E83564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020CB38-A395-48A2-B63A-560DE63F9802}" type="presOf" srcId="{7DE90874-8CEB-4D24-AF9F-A27374C4C0A5}" destId="{465B46A2-E854-405F-B343-FB30B5E24ABD}" srcOrd="0" destOrd="0" presId="urn:microsoft.com/office/officeart/2005/8/layout/vList2"/>
    <dgm:cxn modelId="{A246265B-F4BA-41BF-AF78-4235A43E825E}" srcId="{D367EF28-A927-4014-B602-70CAC5BDF888}" destId="{0E712A40-9CFF-4F63-960F-797134B62D58}" srcOrd="1" destOrd="0" parTransId="{7BEDB93E-2E6D-4D94-A10A-DD5329230E72}" sibTransId="{1C7DA2B8-6BFC-416E-A3CB-FF52257F5DA5}"/>
    <dgm:cxn modelId="{5856674E-DF6E-489A-AA58-8F5E80D69CAD}" srcId="{D367EF28-A927-4014-B602-70CAC5BDF888}" destId="{5F71CB66-562F-4DED-B782-51630E835645}" srcOrd="3" destOrd="0" parTransId="{A92434B1-84B3-4355-82B6-967FC4C08BD3}" sibTransId="{795DAAC5-27A5-4808-A648-057E8A3696B5}"/>
    <dgm:cxn modelId="{8F135576-6DDF-4818-A46C-CEAF005A6224}" srcId="{D367EF28-A927-4014-B602-70CAC5BDF888}" destId="{CCBEC593-7651-4E01-9237-56442EDF44AA}" srcOrd="2" destOrd="0" parTransId="{9FCB7993-B14C-40C2-9147-F9FF060344E2}" sibTransId="{D855C489-6BFE-44DE-99CB-BAFAB07CF4BB}"/>
    <dgm:cxn modelId="{DB44E57E-026A-43EE-AC98-1CC91C174142}" srcId="{D367EF28-A927-4014-B602-70CAC5BDF888}" destId="{7DE90874-8CEB-4D24-AF9F-A27374C4C0A5}" srcOrd="0" destOrd="0" parTransId="{55060BF8-3D67-4DF9-BBAA-077748DD5627}" sibTransId="{8BD233CC-3931-4FF4-81AB-B0A037DBD9C7}"/>
    <dgm:cxn modelId="{E940FDA5-A60D-4B5C-B04D-73AE927C6451}" type="presOf" srcId="{5F71CB66-562F-4DED-B782-51630E835645}" destId="{7EC0D6BB-5EDB-4936-8B02-805923761DE9}" srcOrd="0" destOrd="0" presId="urn:microsoft.com/office/officeart/2005/8/layout/vList2"/>
    <dgm:cxn modelId="{38CEEFBD-2996-4432-97F8-6D76A8717687}" type="presOf" srcId="{D367EF28-A927-4014-B602-70CAC5BDF888}" destId="{337DCA2D-0E86-4B9E-974B-670A868E1716}" srcOrd="0" destOrd="0" presId="urn:microsoft.com/office/officeart/2005/8/layout/vList2"/>
    <dgm:cxn modelId="{3F2780C1-871B-42AE-98C8-34E7F0E3C15B}" type="presOf" srcId="{0E712A40-9CFF-4F63-960F-797134B62D58}" destId="{45803DF5-DA36-44FD-A6F4-398BE3FFF0E3}" srcOrd="0" destOrd="0" presId="urn:microsoft.com/office/officeart/2005/8/layout/vList2"/>
    <dgm:cxn modelId="{82E3F7C5-406D-442E-B449-3A1218C5CA9D}" type="presOf" srcId="{CCBEC593-7651-4E01-9237-56442EDF44AA}" destId="{3375336D-F895-493F-A8B6-9298C0A9E492}" srcOrd="0" destOrd="0" presId="urn:microsoft.com/office/officeart/2005/8/layout/vList2"/>
    <dgm:cxn modelId="{8B57BACD-8B2E-4A39-8925-2267F01EEF0F}" type="presParOf" srcId="{337DCA2D-0E86-4B9E-974B-670A868E1716}" destId="{465B46A2-E854-405F-B343-FB30B5E24ABD}" srcOrd="0" destOrd="0" presId="urn:microsoft.com/office/officeart/2005/8/layout/vList2"/>
    <dgm:cxn modelId="{4C5D7F98-2E45-433C-84D8-9730A0881405}" type="presParOf" srcId="{337DCA2D-0E86-4B9E-974B-670A868E1716}" destId="{38A79FDE-089F-42EC-90DF-728BB2170B08}" srcOrd="1" destOrd="0" presId="urn:microsoft.com/office/officeart/2005/8/layout/vList2"/>
    <dgm:cxn modelId="{C805D6FE-3E56-4AA4-80CF-32A6C4C2A92B}" type="presParOf" srcId="{337DCA2D-0E86-4B9E-974B-670A868E1716}" destId="{45803DF5-DA36-44FD-A6F4-398BE3FFF0E3}" srcOrd="2" destOrd="0" presId="urn:microsoft.com/office/officeart/2005/8/layout/vList2"/>
    <dgm:cxn modelId="{189BEBCB-88EC-4CAA-B7F9-44717B1B8D7E}" type="presParOf" srcId="{337DCA2D-0E86-4B9E-974B-670A868E1716}" destId="{F1BD4F96-E1AC-4111-ACA7-A1960F0EDEDE}" srcOrd="3" destOrd="0" presId="urn:microsoft.com/office/officeart/2005/8/layout/vList2"/>
    <dgm:cxn modelId="{1908F44F-52B9-4AF0-B02D-044041ABE743}" type="presParOf" srcId="{337DCA2D-0E86-4B9E-974B-670A868E1716}" destId="{3375336D-F895-493F-A8B6-9298C0A9E492}" srcOrd="4" destOrd="0" presId="urn:microsoft.com/office/officeart/2005/8/layout/vList2"/>
    <dgm:cxn modelId="{E39D7685-49CB-4586-AEE1-B74492C27BE2}" type="presParOf" srcId="{337DCA2D-0E86-4B9E-974B-670A868E1716}" destId="{C843C3D2-7FE9-43FE-BE90-EE80FCFB082D}" srcOrd="5" destOrd="0" presId="urn:microsoft.com/office/officeart/2005/8/layout/vList2"/>
    <dgm:cxn modelId="{1B5D46B7-A1FF-423E-88A3-11E726AB0DBF}" type="presParOf" srcId="{337DCA2D-0E86-4B9E-974B-670A868E1716}" destId="{7EC0D6BB-5EDB-4936-8B02-805923761DE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367EF28-A927-4014-B602-70CAC5BDF888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7DE90874-8CEB-4D24-AF9F-A27374C4C0A5}">
      <dgm:prSet phldrT="[Text]"/>
      <dgm:spPr/>
      <dgm:t>
        <a:bodyPr/>
        <a:lstStyle/>
        <a:p>
          <a:r>
            <a:rPr lang="en-US" b="1" dirty="0"/>
            <a:t>What are the contract expiration dates, and how do they align with market value trends?</a:t>
          </a:r>
          <a:endParaRPr lang="en-IN" b="1" dirty="0"/>
        </a:p>
      </dgm:t>
    </dgm:pt>
    <dgm:pt modelId="{55060BF8-3D67-4DF9-BBAA-077748DD5627}" type="parTrans" cxnId="{DB44E57E-026A-43EE-AC98-1CC91C174142}">
      <dgm:prSet/>
      <dgm:spPr/>
      <dgm:t>
        <a:bodyPr/>
        <a:lstStyle/>
        <a:p>
          <a:endParaRPr lang="en-IN" b="1"/>
        </a:p>
      </dgm:t>
    </dgm:pt>
    <dgm:pt modelId="{8BD233CC-3931-4FF4-81AB-B0A037DBD9C7}" type="sibTrans" cxnId="{DB44E57E-026A-43EE-AC98-1CC91C174142}">
      <dgm:prSet/>
      <dgm:spPr/>
      <dgm:t>
        <a:bodyPr/>
        <a:lstStyle/>
        <a:p>
          <a:endParaRPr lang="en-IN" b="1"/>
        </a:p>
      </dgm:t>
    </dgm:pt>
    <dgm:pt modelId="{0E712A40-9CFF-4F63-960F-797134B62D58}">
      <dgm:prSet phldrT="[Text]"/>
      <dgm:spPr/>
      <dgm:t>
        <a:bodyPr/>
        <a:lstStyle/>
        <a:p>
          <a:r>
            <a:rPr lang="en-US" b="1" dirty="0"/>
            <a:t>Which players are nearing the end of their contracts and might need renewal?</a:t>
          </a:r>
          <a:endParaRPr lang="en-IN" b="1" dirty="0"/>
        </a:p>
      </dgm:t>
    </dgm:pt>
    <dgm:pt modelId="{1C7DA2B8-6BFC-416E-A3CB-FF52257F5DA5}" type="sibTrans" cxnId="{A246265B-F4BA-41BF-AF78-4235A43E825E}">
      <dgm:prSet/>
      <dgm:spPr/>
      <dgm:t>
        <a:bodyPr/>
        <a:lstStyle/>
        <a:p>
          <a:endParaRPr lang="en-IN" b="1"/>
        </a:p>
      </dgm:t>
    </dgm:pt>
    <dgm:pt modelId="{7BEDB93E-2E6D-4D94-A10A-DD5329230E72}" type="parTrans" cxnId="{A246265B-F4BA-41BF-AF78-4235A43E825E}">
      <dgm:prSet/>
      <dgm:spPr/>
      <dgm:t>
        <a:bodyPr/>
        <a:lstStyle/>
        <a:p>
          <a:endParaRPr lang="en-IN" b="1"/>
        </a:p>
      </dgm:t>
    </dgm:pt>
    <dgm:pt modelId="{CCBEC593-7651-4E01-9237-56442EDF44AA}">
      <dgm:prSet phldrT="[Text]"/>
      <dgm:spPr/>
      <dgm:t>
        <a:bodyPr/>
        <a:lstStyle/>
        <a:p>
          <a:r>
            <a:rPr lang="en-US" b="1" dirty="0"/>
            <a:t>What is the agent representation of the players?</a:t>
          </a:r>
          <a:endParaRPr lang="en-IN" b="1" dirty="0"/>
        </a:p>
      </dgm:t>
    </dgm:pt>
    <dgm:pt modelId="{D855C489-6BFE-44DE-99CB-BAFAB07CF4BB}" type="sibTrans" cxnId="{8F135576-6DDF-4818-A46C-CEAF005A6224}">
      <dgm:prSet/>
      <dgm:spPr/>
      <dgm:t>
        <a:bodyPr/>
        <a:lstStyle/>
        <a:p>
          <a:endParaRPr lang="en-IN" b="1"/>
        </a:p>
      </dgm:t>
    </dgm:pt>
    <dgm:pt modelId="{9FCB7993-B14C-40C2-9147-F9FF060344E2}" type="parTrans" cxnId="{8F135576-6DDF-4818-A46C-CEAF005A6224}">
      <dgm:prSet/>
      <dgm:spPr/>
      <dgm:t>
        <a:bodyPr/>
        <a:lstStyle/>
        <a:p>
          <a:endParaRPr lang="en-IN" b="1"/>
        </a:p>
      </dgm:t>
    </dgm:pt>
    <dgm:pt modelId="{337DCA2D-0E86-4B9E-974B-670A868E1716}" type="pres">
      <dgm:prSet presAssocID="{D367EF28-A927-4014-B602-70CAC5BDF888}" presName="linear" presStyleCnt="0">
        <dgm:presLayoutVars>
          <dgm:animLvl val="lvl"/>
          <dgm:resizeHandles val="exact"/>
        </dgm:presLayoutVars>
      </dgm:prSet>
      <dgm:spPr/>
    </dgm:pt>
    <dgm:pt modelId="{465B46A2-E854-405F-B343-FB30B5E24ABD}" type="pres">
      <dgm:prSet presAssocID="{7DE90874-8CEB-4D24-AF9F-A27374C4C0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8A79FDE-089F-42EC-90DF-728BB2170B08}" type="pres">
      <dgm:prSet presAssocID="{8BD233CC-3931-4FF4-81AB-B0A037DBD9C7}" presName="spacer" presStyleCnt="0"/>
      <dgm:spPr/>
    </dgm:pt>
    <dgm:pt modelId="{45803DF5-DA36-44FD-A6F4-398BE3FFF0E3}" type="pres">
      <dgm:prSet presAssocID="{0E712A40-9CFF-4F63-960F-797134B62D5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1BD4F96-E1AC-4111-ACA7-A1960F0EDEDE}" type="pres">
      <dgm:prSet presAssocID="{1C7DA2B8-6BFC-416E-A3CB-FF52257F5DA5}" presName="spacer" presStyleCnt="0"/>
      <dgm:spPr/>
    </dgm:pt>
    <dgm:pt modelId="{3375336D-F895-493F-A8B6-9298C0A9E492}" type="pres">
      <dgm:prSet presAssocID="{CCBEC593-7651-4E01-9237-56442EDF44A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020CB38-A395-48A2-B63A-560DE63F9802}" type="presOf" srcId="{7DE90874-8CEB-4D24-AF9F-A27374C4C0A5}" destId="{465B46A2-E854-405F-B343-FB30B5E24ABD}" srcOrd="0" destOrd="0" presId="urn:microsoft.com/office/officeart/2005/8/layout/vList2"/>
    <dgm:cxn modelId="{A246265B-F4BA-41BF-AF78-4235A43E825E}" srcId="{D367EF28-A927-4014-B602-70CAC5BDF888}" destId="{0E712A40-9CFF-4F63-960F-797134B62D58}" srcOrd="1" destOrd="0" parTransId="{7BEDB93E-2E6D-4D94-A10A-DD5329230E72}" sibTransId="{1C7DA2B8-6BFC-416E-A3CB-FF52257F5DA5}"/>
    <dgm:cxn modelId="{8F135576-6DDF-4818-A46C-CEAF005A6224}" srcId="{D367EF28-A927-4014-B602-70CAC5BDF888}" destId="{CCBEC593-7651-4E01-9237-56442EDF44AA}" srcOrd="2" destOrd="0" parTransId="{9FCB7993-B14C-40C2-9147-F9FF060344E2}" sibTransId="{D855C489-6BFE-44DE-99CB-BAFAB07CF4BB}"/>
    <dgm:cxn modelId="{DB44E57E-026A-43EE-AC98-1CC91C174142}" srcId="{D367EF28-A927-4014-B602-70CAC5BDF888}" destId="{7DE90874-8CEB-4D24-AF9F-A27374C4C0A5}" srcOrd="0" destOrd="0" parTransId="{55060BF8-3D67-4DF9-BBAA-077748DD5627}" sibTransId="{8BD233CC-3931-4FF4-81AB-B0A037DBD9C7}"/>
    <dgm:cxn modelId="{38CEEFBD-2996-4432-97F8-6D76A8717687}" type="presOf" srcId="{D367EF28-A927-4014-B602-70CAC5BDF888}" destId="{337DCA2D-0E86-4B9E-974B-670A868E1716}" srcOrd="0" destOrd="0" presId="urn:microsoft.com/office/officeart/2005/8/layout/vList2"/>
    <dgm:cxn modelId="{3F2780C1-871B-42AE-98C8-34E7F0E3C15B}" type="presOf" srcId="{0E712A40-9CFF-4F63-960F-797134B62D58}" destId="{45803DF5-DA36-44FD-A6F4-398BE3FFF0E3}" srcOrd="0" destOrd="0" presId="urn:microsoft.com/office/officeart/2005/8/layout/vList2"/>
    <dgm:cxn modelId="{82E3F7C5-406D-442E-B449-3A1218C5CA9D}" type="presOf" srcId="{CCBEC593-7651-4E01-9237-56442EDF44AA}" destId="{3375336D-F895-493F-A8B6-9298C0A9E492}" srcOrd="0" destOrd="0" presId="urn:microsoft.com/office/officeart/2005/8/layout/vList2"/>
    <dgm:cxn modelId="{8B57BACD-8B2E-4A39-8925-2267F01EEF0F}" type="presParOf" srcId="{337DCA2D-0E86-4B9E-974B-670A868E1716}" destId="{465B46A2-E854-405F-B343-FB30B5E24ABD}" srcOrd="0" destOrd="0" presId="urn:microsoft.com/office/officeart/2005/8/layout/vList2"/>
    <dgm:cxn modelId="{4C5D7F98-2E45-433C-84D8-9730A0881405}" type="presParOf" srcId="{337DCA2D-0E86-4B9E-974B-670A868E1716}" destId="{38A79FDE-089F-42EC-90DF-728BB2170B08}" srcOrd="1" destOrd="0" presId="urn:microsoft.com/office/officeart/2005/8/layout/vList2"/>
    <dgm:cxn modelId="{C805D6FE-3E56-4AA4-80CF-32A6C4C2A92B}" type="presParOf" srcId="{337DCA2D-0E86-4B9E-974B-670A868E1716}" destId="{45803DF5-DA36-44FD-A6F4-398BE3FFF0E3}" srcOrd="2" destOrd="0" presId="urn:microsoft.com/office/officeart/2005/8/layout/vList2"/>
    <dgm:cxn modelId="{189BEBCB-88EC-4CAA-B7F9-44717B1B8D7E}" type="presParOf" srcId="{337DCA2D-0E86-4B9E-974B-670A868E1716}" destId="{F1BD4F96-E1AC-4111-ACA7-A1960F0EDEDE}" srcOrd="3" destOrd="0" presId="urn:microsoft.com/office/officeart/2005/8/layout/vList2"/>
    <dgm:cxn modelId="{1908F44F-52B9-4AF0-B02D-044041ABE743}" type="presParOf" srcId="{337DCA2D-0E86-4B9E-974B-670A868E1716}" destId="{3375336D-F895-493F-A8B6-9298C0A9E49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0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5E3C9E5-525B-4EFA-97A7-D9427DB31E8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D79D4012-5892-4DA1-B41D-254710C3D310}">
      <dgm:prSet phldrT="[Text]"/>
      <dgm:spPr/>
      <dgm:t>
        <a:bodyPr/>
        <a:lstStyle/>
        <a:p>
          <a:r>
            <a:rPr lang="en-IN" b="1" dirty="0"/>
            <a:t>MISSING VALUE TREATMENT</a:t>
          </a:r>
        </a:p>
      </dgm:t>
    </dgm:pt>
    <dgm:pt modelId="{E2F0833A-6197-48A4-A586-80BB2030B923}" type="parTrans" cxnId="{EF91B870-D1F8-4FAD-A156-ED5C2E29F359}">
      <dgm:prSet/>
      <dgm:spPr/>
      <dgm:t>
        <a:bodyPr/>
        <a:lstStyle/>
        <a:p>
          <a:endParaRPr lang="en-IN"/>
        </a:p>
      </dgm:t>
    </dgm:pt>
    <dgm:pt modelId="{3AEF4F8D-456F-40F2-9A58-F968D39AFAC8}" type="sibTrans" cxnId="{EF91B870-D1F8-4FAD-A156-ED5C2E29F359}">
      <dgm:prSet/>
      <dgm:spPr/>
      <dgm:t>
        <a:bodyPr/>
        <a:lstStyle/>
        <a:p>
          <a:endParaRPr lang="en-IN"/>
        </a:p>
      </dgm:t>
    </dgm:pt>
    <dgm:pt modelId="{E83D7367-4D37-490A-B203-639BD67297AE}">
      <dgm:prSet phldrT="[Text]"/>
      <dgm:spPr/>
      <dgm:t>
        <a:bodyPr/>
        <a:lstStyle/>
        <a:p>
          <a:r>
            <a:rPr lang="en-IN" dirty="0"/>
            <a:t>MEAN, MEDIAN AND MODE IMPUTATION</a:t>
          </a:r>
        </a:p>
      </dgm:t>
    </dgm:pt>
    <dgm:pt modelId="{C835F468-F0BF-4168-8653-D0DF2D722D18}" type="parTrans" cxnId="{257FB12E-39CB-4DD7-BFA1-3AA71144408E}">
      <dgm:prSet/>
      <dgm:spPr/>
      <dgm:t>
        <a:bodyPr/>
        <a:lstStyle/>
        <a:p>
          <a:endParaRPr lang="en-IN"/>
        </a:p>
      </dgm:t>
    </dgm:pt>
    <dgm:pt modelId="{C216E30E-B03A-4F5B-BE59-6077868561AE}" type="sibTrans" cxnId="{257FB12E-39CB-4DD7-BFA1-3AA71144408E}">
      <dgm:prSet/>
      <dgm:spPr/>
      <dgm:t>
        <a:bodyPr/>
        <a:lstStyle/>
        <a:p>
          <a:endParaRPr lang="en-IN"/>
        </a:p>
      </dgm:t>
    </dgm:pt>
    <dgm:pt modelId="{AAD1AE89-0DD8-412C-9032-A3240A56CE6F}">
      <dgm:prSet phldrT="[Text]"/>
      <dgm:spPr/>
      <dgm:t>
        <a:bodyPr/>
        <a:lstStyle/>
        <a:p>
          <a:r>
            <a:rPr lang="en-IN" dirty="0">
              <a:latin typeface="+mj-lt"/>
            </a:rPr>
            <a:t>OUTLIER TREATMENT</a:t>
          </a:r>
        </a:p>
      </dgm:t>
    </dgm:pt>
    <dgm:pt modelId="{05223230-4CCB-4C3D-A06A-81493E4251A8}" type="parTrans" cxnId="{4EA68FAA-246C-4F68-8A45-13BA400B52D7}">
      <dgm:prSet/>
      <dgm:spPr/>
      <dgm:t>
        <a:bodyPr/>
        <a:lstStyle/>
        <a:p>
          <a:endParaRPr lang="en-IN"/>
        </a:p>
      </dgm:t>
    </dgm:pt>
    <dgm:pt modelId="{2A560E84-CE72-48B4-BD31-B4D2732A950E}" type="sibTrans" cxnId="{4EA68FAA-246C-4F68-8A45-13BA400B52D7}">
      <dgm:prSet/>
      <dgm:spPr/>
      <dgm:t>
        <a:bodyPr/>
        <a:lstStyle/>
        <a:p>
          <a:endParaRPr lang="en-IN"/>
        </a:p>
      </dgm:t>
    </dgm:pt>
    <dgm:pt modelId="{7FDB6CD6-66B8-41D9-8E1C-C1133EB01816}">
      <dgm:prSet phldrT="[Text]"/>
      <dgm:spPr/>
      <dgm:t>
        <a:bodyPr/>
        <a:lstStyle/>
        <a:p>
          <a:r>
            <a:rPr lang="en-IN" dirty="0"/>
            <a:t>USING WINSORIZATION METHOD</a:t>
          </a:r>
        </a:p>
      </dgm:t>
    </dgm:pt>
    <dgm:pt modelId="{D1723CD5-1754-454F-970D-AD52FDD86F6F}" type="parTrans" cxnId="{5444BE96-55AD-4C40-8F25-97D19C557260}">
      <dgm:prSet/>
      <dgm:spPr/>
      <dgm:t>
        <a:bodyPr/>
        <a:lstStyle/>
        <a:p>
          <a:endParaRPr lang="en-IN"/>
        </a:p>
      </dgm:t>
    </dgm:pt>
    <dgm:pt modelId="{FEAD2812-B718-422F-813E-A07C67AA2902}" type="sibTrans" cxnId="{5444BE96-55AD-4C40-8F25-97D19C557260}">
      <dgm:prSet/>
      <dgm:spPr/>
      <dgm:t>
        <a:bodyPr/>
        <a:lstStyle/>
        <a:p>
          <a:endParaRPr lang="en-IN"/>
        </a:p>
      </dgm:t>
    </dgm:pt>
    <dgm:pt modelId="{6276C6CE-A52F-494D-A5E9-53AC80B89DE5}" type="pres">
      <dgm:prSet presAssocID="{15E3C9E5-525B-4EFA-97A7-D9427DB31E8C}" presName="Name0" presStyleCnt="0">
        <dgm:presLayoutVars>
          <dgm:dir/>
          <dgm:animLvl val="lvl"/>
          <dgm:resizeHandles val="exact"/>
        </dgm:presLayoutVars>
      </dgm:prSet>
      <dgm:spPr/>
    </dgm:pt>
    <dgm:pt modelId="{C5429E19-4805-494A-984A-C88C64276192}" type="pres">
      <dgm:prSet presAssocID="{D79D4012-5892-4DA1-B41D-254710C3D310}" presName="composite" presStyleCnt="0"/>
      <dgm:spPr/>
    </dgm:pt>
    <dgm:pt modelId="{C96F341B-F7A8-4127-9FE0-06A0ACD1888A}" type="pres">
      <dgm:prSet presAssocID="{D79D4012-5892-4DA1-B41D-254710C3D31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CC434356-E1F5-43F0-B4CE-32DED17E588D}" type="pres">
      <dgm:prSet presAssocID="{D79D4012-5892-4DA1-B41D-254710C3D310}" presName="desTx" presStyleLbl="alignAccFollowNode1" presStyleIdx="0" presStyleCnt="2">
        <dgm:presLayoutVars>
          <dgm:bulletEnabled val="1"/>
        </dgm:presLayoutVars>
      </dgm:prSet>
      <dgm:spPr/>
    </dgm:pt>
    <dgm:pt modelId="{D3208B1E-A9C3-4BF3-9E30-2FE109197937}" type="pres">
      <dgm:prSet presAssocID="{3AEF4F8D-456F-40F2-9A58-F968D39AFAC8}" presName="space" presStyleCnt="0"/>
      <dgm:spPr/>
    </dgm:pt>
    <dgm:pt modelId="{9FFA379D-4CB7-4D78-A9A5-1A7B23E4E109}" type="pres">
      <dgm:prSet presAssocID="{AAD1AE89-0DD8-412C-9032-A3240A56CE6F}" presName="composite" presStyleCnt="0"/>
      <dgm:spPr/>
    </dgm:pt>
    <dgm:pt modelId="{2515A7C9-2538-4F3D-98EA-48BA126DCA77}" type="pres">
      <dgm:prSet presAssocID="{AAD1AE89-0DD8-412C-9032-A3240A56CE6F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28FF0EAF-A7AE-40F2-A053-BF64E4AA494F}" type="pres">
      <dgm:prSet presAssocID="{AAD1AE89-0DD8-412C-9032-A3240A56CE6F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511DFB14-4167-4FDE-B1FA-B9C254D0F383}" type="presOf" srcId="{D79D4012-5892-4DA1-B41D-254710C3D310}" destId="{C96F341B-F7A8-4127-9FE0-06A0ACD1888A}" srcOrd="0" destOrd="0" presId="urn:microsoft.com/office/officeart/2005/8/layout/hList1"/>
    <dgm:cxn modelId="{CC0F9A2D-5837-4FBE-A93C-6A5D4F2B4C51}" type="presOf" srcId="{7FDB6CD6-66B8-41D9-8E1C-C1133EB01816}" destId="{28FF0EAF-A7AE-40F2-A053-BF64E4AA494F}" srcOrd="0" destOrd="0" presId="urn:microsoft.com/office/officeart/2005/8/layout/hList1"/>
    <dgm:cxn modelId="{257FB12E-39CB-4DD7-BFA1-3AA71144408E}" srcId="{D79D4012-5892-4DA1-B41D-254710C3D310}" destId="{E83D7367-4D37-490A-B203-639BD67297AE}" srcOrd="0" destOrd="0" parTransId="{C835F468-F0BF-4168-8653-D0DF2D722D18}" sibTransId="{C216E30E-B03A-4F5B-BE59-6077868561AE}"/>
    <dgm:cxn modelId="{876F3148-7802-48F1-ADC2-31F1F2C24B38}" type="presOf" srcId="{E83D7367-4D37-490A-B203-639BD67297AE}" destId="{CC434356-E1F5-43F0-B4CE-32DED17E588D}" srcOrd="0" destOrd="0" presId="urn:microsoft.com/office/officeart/2005/8/layout/hList1"/>
    <dgm:cxn modelId="{EF91B870-D1F8-4FAD-A156-ED5C2E29F359}" srcId="{15E3C9E5-525B-4EFA-97A7-D9427DB31E8C}" destId="{D79D4012-5892-4DA1-B41D-254710C3D310}" srcOrd="0" destOrd="0" parTransId="{E2F0833A-6197-48A4-A586-80BB2030B923}" sibTransId="{3AEF4F8D-456F-40F2-9A58-F968D39AFAC8}"/>
    <dgm:cxn modelId="{E91B557C-2F53-4066-97ED-D832E6819836}" type="presOf" srcId="{AAD1AE89-0DD8-412C-9032-A3240A56CE6F}" destId="{2515A7C9-2538-4F3D-98EA-48BA126DCA77}" srcOrd="0" destOrd="0" presId="urn:microsoft.com/office/officeart/2005/8/layout/hList1"/>
    <dgm:cxn modelId="{5444BE96-55AD-4C40-8F25-97D19C557260}" srcId="{AAD1AE89-0DD8-412C-9032-A3240A56CE6F}" destId="{7FDB6CD6-66B8-41D9-8E1C-C1133EB01816}" srcOrd="0" destOrd="0" parTransId="{D1723CD5-1754-454F-970D-AD52FDD86F6F}" sibTransId="{FEAD2812-B718-422F-813E-A07C67AA2902}"/>
    <dgm:cxn modelId="{4EA68FAA-246C-4F68-8A45-13BA400B52D7}" srcId="{15E3C9E5-525B-4EFA-97A7-D9427DB31E8C}" destId="{AAD1AE89-0DD8-412C-9032-A3240A56CE6F}" srcOrd="1" destOrd="0" parTransId="{05223230-4CCB-4C3D-A06A-81493E4251A8}" sibTransId="{2A560E84-CE72-48B4-BD31-B4D2732A950E}"/>
    <dgm:cxn modelId="{8DB7DEC9-E4E4-48CE-8E96-C070CFF14E52}" type="presOf" srcId="{15E3C9E5-525B-4EFA-97A7-D9427DB31E8C}" destId="{6276C6CE-A52F-494D-A5E9-53AC80B89DE5}" srcOrd="0" destOrd="0" presId="urn:microsoft.com/office/officeart/2005/8/layout/hList1"/>
    <dgm:cxn modelId="{4BA2E28A-9BE7-43C0-8AC5-6A6C5C40F31D}" type="presParOf" srcId="{6276C6CE-A52F-494D-A5E9-53AC80B89DE5}" destId="{C5429E19-4805-494A-984A-C88C64276192}" srcOrd="0" destOrd="0" presId="urn:microsoft.com/office/officeart/2005/8/layout/hList1"/>
    <dgm:cxn modelId="{E6C8B176-2785-4B0B-9355-7AC851210930}" type="presParOf" srcId="{C5429E19-4805-494A-984A-C88C64276192}" destId="{C96F341B-F7A8-4127-9FE0-06A0ACD1888A}" srcOrd="0" destOrd="0" presId="urn:microsoft.com/office/officeart/2005/8/layout/hList1"/>
    <dgm:cxn modelId="{32D3776E-A37F-4011-9DCE-74C7AC886F2A}" type="presParOf" srcId="{C5429E19-4805-494A-984A-C88C64276192}" destId="{CC434356-E1F5-43F0-B4CE-32DED17E588D}" srcOrd="1" destOrd="0" presId="urn:microsoft.com/office/officeart/2005/8/layout/hList1"/>
    <dgm:cxn modelId="{293E6E77-B4A3-43EB-995B-E195130AD77F}" type="presParOf" srcId="{6276C6CE-A52F-494D-A5E9-53AC80B89DE5}" destId="{D3208B1E-A9C3-4BF3-9E30-2FE109197937}" srcOrd="1" destOrd="0" presId="urn:microsoft.com/office/officeart/2005/8/layout/hList1"/>
    <dgm:cxn modelId="{8D9ECA4C-F894-48AE-BDC2-F91DA3B8315D}" type="presParOf" srcId="{6276C6CE-A52F-494D-A5E9-53AC80B89DE5}" destId="{9FFA379D-4CB7-4D78-A9A5-1A7B23E4E109}" srcOrd="2" destOrd="0" presId="urn:microsoft.com/office/officeart/2005/8/layout/hList1"/>
    <dgm:cxn modelId="{3DC02848-EF4E-401C-974C-5A9FD2112CDD}" type="presParOf" srcId="{9FFA379D-4CB7-4D78-A9A5-1A7B23E4E109}" destId="{2515A7C9-2538-4F3D-98EA-48BA126DCA77}" srcOrd="0" destOrd="0" presId="urn:microsoft.com/office/officeart/2005/8/layout/hList1"/>
    <dgm:cxn modelId="{42758828-38A8-4E16-B069-01ABBF77E14E}" type="presParOf" srcId="{9FFA379D-4CB7-4D78-A9A5-1A7B23E4E109}" destId="{28FF0EAF-A7AE-40F2-A053-BF64E4AA494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BD9CE50-B868-4258-8E77-AE541DFB54B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2288D8F-8BE5-4BCC-A333-FAC04AA2EC90}">
      <dgm:prSet phldrT="[Text]"/>
      <dgm:spPr/>
      <dgm:t>
        <a:bodyPr/>
        <a:lstStyle/>
        <a:p>
          <a:r>
            <a:rPr lang="en-IN" b="1" dirty="0"/>
            <a:t>LOGISTIC REGRESSION</a:t>
          </a:r>
        </a:p>
      </dgm:t>
    </dgm:pt>
    <dgm:pt modelId="{F2B51FCC-9415-45D3-BDD3-332FC87E573B}" type="parTrans" cxnId="{EEFCB3DC-5FC9-4E71-B4AB-9560EC8FC6D1}">
      <dgm:prSet/>
      <dgm:spPr/>
      <dgm:t>
        <a:bodyPr/>
        <a:lstStyle/>
        <a:p>
          <a:endParaRPr lang="en-IN"/>
        </a:p>
      </dgm:t>
    </dgm:pt>
    <dgm:pt modelId="{FEBCCDB7-8B79-4723-8C13-01884264F3CE}" type="sibTrans" cxnId="{EEFCB3DC-5FC9-4E71-B4AB-9560EC8FC6D1}">
      <dgm:prSet/>
      <dgm:spPr/>
      <dgm:t>
        <a:bodyPr/>
        <a:lstStyle/>
        <a:p>
          <a:endParaRPr lang="en-IN"/>
        </a:p>
      </dgm:t>
    </dgm:pt>
    <dgm:pt modelId="{513DE039-70D5-4CEA-8143-F02FADC3B2DD}" type="pres">
      <dgm:prSet presAssocID="{FBD9CE50-B868-4258-8E77-AE541DFB54BE}" presName="diagram" presStyleCnt="0">
        <dgm:presLayoutVars>
          <dgm:dir/>
          <dgm:resizeHandles val="exact"/>
        </dgm:presLayoutVars>
      </dgm:prSet>
      <dgm:spPr/>
    </dgm:pt>
    <dgm:pt modelId="{301F4980-6F86-476C-B861-9B0EB18053A9}" type="pres">
      <dgm:prSet presAssocID="{12288D8F-8BE5-4BCC-A333-FAC04AA2EC90}" presName="node" presStyleLbl="node1" presStyleIdx="0" presStyleCnt="1">
        <dgm:presLayoutVars>
          <dgm:bulletEnabled val="1"/>
        </dgm:presLayoutVars>
      </dgm:prSet>
      <dgm:spPr/>
    </dgm:pt>
  </dgm:ptLst>
  <dgm:cxnLst>
    <dgm:cxn modelId="{C3C5F00B-B999-4411-9FEF-E3DC9FFF8620}" type="presOf" srcId="{FBD9CE50-B868-4258-8E77-AE541DFB54BE}" destId="{513DE039-70D5-4CEA-8143-F02FADC3B2DD}" srcOrd="0" destOrd="0" presId="urn:microsoft.com/office/officeart/2005/8/layout/default"/>
    <dgm:cxn modelId="{F9F35898-484B-4307-8D61-08C03D0E9D82}" type="presOf" srcId="{12288D8F-8BE5-4BCC-A333-FAC04AA2EC90}" destId="{301F4980-6F86-476C-B861-9B0EB18053A9}" srcOrd="0" destOrd="0" presId="urn:microsoft.com/office/officeart/2005/8/layout/default"/>
    <dgm:cxn modelId="{EEFCB3DC-5FC9-4E71-B4AB-9560EC8FC6D1}" srcId="{FBD9CE50-B868-4258-8E77-AE541DFB54BE}" destId="{12288D8F-8BE5-4BCC-A333-FAC04AA2EC90}" srcOrd="0" destOrd="0" parTransId="{F2B51FCC-9415-45D3-BDD3-332FC87E573B}" sibTransId="{FEBCCDB7-8B79-4723-8C13-01884264F3CE}"/>
    <dgm:cxn modelId="{3725C9F5-3259-4F38-AC97-913D3BDF6A02}" type="presParOf" srcId="{513DE039-70D5-4CEA-8143-F02FADC3B2DD}" destId="{301F4980-6F86-476C-B861-9B0EB18053A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BD9CE50-B868-4258-8E77-AE541DFB54B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2288D8F-8BE5-4BCC-A333-FAC04AA2EC90}">
      <dgm:prSet phldrT="[Text]" custT="1"/>
      <dgm:spPr/>
      <dgm:t>
        <a:bodyPr/>
        <a:lstStyle/>
        <a:p>
          <a:r>
            <a:rPr lang="en-IN" sz="2800" b="1" dirty="0"/>
            <a:t>LINEAR REGRESSION</a:t>
          </a:r>
        </a:p>
      </dgm:t>
    </dgm:pt>
    <dgm:pt modelId="{F2B51FCC-9415-45D3-BDD3-332FC87E573B}" type="parTrans" cxnId="{EEFCB3DC-5FC9-4E71-B4AB-9560EC8FC6D1}">
      <dgm:prSet/>
      <dgm:spPr/>
      <dgm:t>
        <a:bodyPr/>
        <a:lstStyle/>
        <a:p>
          <a:endParaRPr lang="en-IN"/>
        </a:p>
      </dgm:t>
    </dgm:pt>
    <dgm:pt modelId="{FEBCCDB7-8B79-4723-8C13-01884264F3CE}" type="sibTrans" cxnId="{EEFCB3DC-5FC9-4E71-B4AB-9560EC8FC6D1}">
      <dgm:prSet/>
      <dgm:spPr/>
      <dgm:t>
        <a:bodyPr/>
        <a:lstStyle/>
        <a:p>
          <a:endParaRPr lang="en-IN"/>
        </a:p>
      </dgm:t>
    </dgm:pt>
    <dgm:pt modelId="{513DE039-70D5-4CEA-8143-F02FADC3B2DD}" type="pres">
      <dgm:prSet presAssocID="{FBD9CE50-B868-4258-8E77-AE541DFB54BE}" presName="diagram" presStyleCnt="0">
        <dgm:presLayoutVars>
          <dgm:dir/>
          <dgm:resizeHandles val="exact"/>
        </dgm:presLayoutVars>
      </dgm:prSet>
      <dgm:spPr/>
    </dgm:pt>
    <dgm:pt modelId="{301F4980-6F86-476C-B861-9B0EB18053A9}" type="pres">
      <dgm:prSet presAssocID="{12288D8F-8BE5-4BCC-A333-FAC04AA2EC90}" presName="node" presStyleLbl="node1" presStyleIdx="0" presStyleCnt="1">
        <dgm:presLayoutVars>
          <dgm:bulletEnabled val="1"/>
        </dgm:presLayoutVars>
      </dgm:prSet>
      <dgm:spPr/>
    </dgm:pt>
  </dgm:ptLst>
  <dgm:cxnLst>
    <dgm:cxn modelId="{C3C5F00B-B999-4411-9FEF-E3DC9FFF8620}" type="presOf" srcId="{FBD9CE50-B868-4258-8E77-AE541DFB54BE}" destId="{513DE039-70D5-4CEA-8143-F02FADC3B2DD}" srcOrd="0" destOrd="0" presId="urn:microsoft.com/office/officeart/2005/8/layout/default"/>
    <dgm:cxn modelId="{F9F35898-484B-4307-8D61-08C03D0E9D82}" type="presOf" srcId="{12288D8F-8BE5-4BCC-A333-FAC04AA2EC90}" destId="{301F4980-6F86-476C-B861-9B0EB18053A9}" srcOrd="0" destOrd="0" presId="urn:microsoft.com/office/officeart/2005/8/layout/default"/>
    <dgm:cxn modelId="{EEFCB3DC-5FC9-4E71-B4AB-9560EC8FC6D1}" srcId="{FBD9CE50-B868-4258-8E77-AE541DFB54BE}" destId="{12288D8F-8BE5-4BCC-A333-FAC04AA2EC90}" srcOrd="0" destOrd="0" parTransId="{F2B51FCC-9415-45D3-BDD3-332FC87E573B}" sibTransId="{FEBCCDB7-8B79-4723-8C13-01884264F3CE}"/>
    <dgm:cxn modelId="{3725C9F5-3259-4F38-AC97-913D3BDF6A02}" type="presParOf" srcId="{513DE039-70D5-4CEA-8143-F02FADC3B2DD}" destId="{301F4980-6F86-476C-B861-9B0EB18053A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BD9CE50-B868-4258-8E77-AE541DFB54B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2288D8F-8BE5-4BCC-A333-FAC04AA2EC90}">
      <dgm:prSet phldrT="[Text]" custT="1"/>
      <dgm:spPr/>
      <dgm:t>
        <a:bodyPr/>
        <a:lstStyle/>
        <a:p>
          <a:r>
            <a:rPr lang="en-IN" sz="2800" b="1" dirty="0"/>
            <a:t>MULTIPLE LINEAR REGRESSION</a:t>
          </a:r>
        </a:p>
      </dgm:t>
    </dgm:pt>
    <dgm:pt modelId="{F2B51FCC-9415-45D3-BDD3-332FC87E573B}" type="parTrans" cxnId="{EEFCB3DC-5FC9-4E71-B4AB-9560EC8FC6D1}">
      <dgm:prSet/>
      <dgm:spPr/>
      <dgm:t>
        <a:bodyPr/>
        <a:lstStyle/>
        <a:p>
          <a:endParaRPr lang="en-IN"/>
        </a:p>
      </dgm:t>
    </dgm:pt>
    <dgm:pt modelId="{FEBCCDB7-8B79-4723-8C13-01884264F3CE}" type="sibTrans" cxnId="{EEFCB3DC-5FC9-4E71-B4AB-9560EC8FC6D1}">
      <dgm:prSet/>
      <dgm:spPr/>
      <dgm:t>
        <a:bodyPr/>
        <a:lstStyle/>
        <a:p>
          <a:endParaRPr lang="en-IN"/>
        </a:p>
      </dgm:t>
    </dgm:pt>
    <dgm:pt modelId="{513DE039-70D5-4CEA-8143-F02FADC3B2DD}" type="pres">
      <dgm:prSet presAssocID="{FBD9CE50-B868-4258-8E77-AE541DFB54BE}" presName="diagram" presStyleCnt="0">
        <dgm:presLayoutVars>
          <dgm:dir/>
          <dgm:resizeHandles val="exact"/>
        </dgm:presLayoutVars>
      </dgm:prSet>
      <dgm:spPr/>
    </dgm:pt>
    <dgm:pt modelId="{301F4980-6F86-476C-B861-9B0EB18053A9}" type="pres">
      <dgm:prSet presAssocID="{12288D8F-8BE5-4BCC-A333-FAC04AA2EC90}" presName="node" presStyleLbl="node1" presStyleIdx="0" presStyleCnt="1">
        <dgm:presLayoutVars>
          <dgm:bulletEnabled val="1"/>
        </dgm:presLayoutVars>
      </dgm:prSet>
      <dgm:spPr/>
    </dgm:pt>
  </dgm:ptLst>
  <dgm:cxnLst>
    <dgm:cxn modelId="{C3C5F00B-B999-4411-9FEF-E3DC9FFF8620}" type="presOf" srcId="{FBD9CE50-B868-4258-8E77-AE541DFB54BE}" destId="{513DE039-70D5-4CEA-8143-F02FADC3B2DD}" srcOrd="0" destOrd="0" presId="urn:microsoft.com/office/officeart/2005/8/layout/default"/>
    <dgm:cxn modelId="{F9F35898-484B-4307-8D61-08C03D0E9D82}" type="presOf" srcId="{12288D8F-8BE5-4BCC-A333-FAC04AA2EC90}" destId="{301F4980-6F86-476C-B861-9B0EB18053A9}" srcOrd="0" destOrd="0" presId="urn:microsoft.com/office/officeart/2005/8/layout/default"/>
    <dgm:cxn modelId="{EEFCB3DC-5FC9-4E71-B4AB-9560EC8FC6D1}" srcId="{FBD9CE50-B868-4258-8E77-AE541DFB54BE}" destId="{12288D8F-8BE5-4BCC-A333-FAC04AA2EC90}" srcOrd="0" destOrd="0" parTransId="{F2B51FCC-9415-45D3-BDD3-332FC87E573B}" sibTransId="{FEBCCDB7-8B79-4723-8C13-01884264F3CE}"/>
    <dgm:cxn modelId="{3725C9F5-3259-4F38-AC97-913D3BDF6A02}" type="presParOf" srcId="{513DE039-70D5-4CEA-8143-F02FADC3B2DD}" destId="{301F4980-6F86-476C-B861-9B0EB18053A9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37DFA5-AFEB-4AD2-A7A1-D933ED3613B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567BC92-3911-4E92-8A7D-F3784E4A59D0}">
      <dgm:prSet phldrT="[Text]"/>
      <dgm:spPr/>
      <dgm:t>
        <a:bodyPr/>
        <a:lstStyle/>
        <a:p>
          <a:r>
            <a:rPr lang="en-IN" b="1" dirty="0"/>
            <a:t>Player Profile and Market Value</a:t>
          </a:r>
          <a:endParaRPr lang="en-IN" dirty="0"/>
        </a:p>
      </dgm:t>
    </dgm:pt>
    <dgm:pt modelId="{BA456941-F9CD-4ACC-B983-0C55B9033F49}" type="sibTrans" cxnId="{5C6C4AC2-42D8-48E0-878F-94B25E124B69}">
      <dgm:prSet/>
      <dgm:spPr/>
      <dgm:t>
        <a:bodyPr/>
        <a:lstStyle/>
        <a:p>
          <a:endParaRPr lang="en-IN"/>
        </a:p>
      </dgm:t>
    </dgm:pt>
    <dgm:pt modelId="{C7777764-E76D-4CDB-974E-9B010DDA6F61}" type="parTrans" cxnId="{5C6C4AC2-42D8-48E0-878F-94B25E124B69}">
      <dgm:prSet/>
      <dgm:spPr/>
      <dgm:t>
        <a:bodyPr/>
        <a:lstStyle/>
        <a:p>
          <a:endParaRPr lang="en-IN"/>
        </a:p>
      </dgm:t>
    </dgm:pt>
    <dgm:pt modelId="{1281ADDD-DC10-48CF-9D05-2E3B7924BEAB}">
      <dgm:prSet phldrT="[Text]"/>
      <dgm:spPr/>
      <dgm:t>
        <a:bodyPr/>
        <a:lstStyle/>
        <a:p>
          <a:r>
            <a:rPr lang="en-IN" dirty="0"/>
            <a:t>Understand the player profiles, including their market value trends.</a:t>
          </a:r>
        </a:p>
      </dgm:t>
    </dgm:pt>
    <dgm:pt modelId="{D359C7B0-7F8B-4431-8674-E8A1D91141C1}" type="sibTrans" cxnId="{9F4987B3-3095-41EB-866B-46439ECA727F}">
      <dgm:prSet/>
      <dgm:spPr/>
      <dgm:t>
        <a:bodyPr/>
        <a:lstStyle/>
        <a:p>
          <a:endParaRPr lang="en-IN"/>
        </a:p>
      </dgm:t>
    </dgm:pt>
    <dgm:pt modelId="{94677719-7FB0-4DE4-8AB3-FC690D9DC75F}" type="parTrans" cxnId="{9F4987B3-3095-41EB-866B-46439ECA727F}">
      <dgm:prSet/>
      <dgm:spPr/>
      <dgm:t>
        <a:bodyPr/>
        <a:lstStyle/>
        <a:p>
          <a:endParaRPr lang="en-IN"/>
        </a:p>
      </dgm:t>
    </dgm:pt>
    <dgm:pt modelId="{BAFE8A7A-857F-4609-ABF3-7D4B11244216}" type="pres">
      <dgm:prSet presAssocID="{FE37DFA5-AFEB-4AD2-A7A1-D933ED3613B5}" presName="Name0" presStyleCnt="0">
        <dgm:presLayoutVars>
          <dgm:dir/>
          <dgm:animLvl val="lvl"/>
          <dgm:resizeHandles val="exact"/>
        </dgm:presLayoutVars>
      </dgm:prSet>
      <dgm:spPr/>
    </dgm:pt>
    <dgm:pt modelId="{513BF80E-0530-4775-BF7B-C3B6A950755A}" type="pres">
      <dgm:prSet presAssocID="{9567BC92-3911-4E92-8A7D-F3784E4A59D0}" presName="composite" presStyleCnt="0"/>
      <dgm:spPr/>
    </dgm:pt>
    <dgm:pt modelId="{465F053B-E484-4E13-A103-FFEDF1078694}" type="pres">
      <dgm:prSet presAssocID="{9567BC92-3911-4E92-8A7D-F3784E4A59D0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5E131B49-8891-4B3C-8774-6664B62B74F3}" type="pres">
      <dgm:prSet presAssocID="{9567BC92-3911-4E92-8A7D-F3784E4A59D0}" presName="desTx" presStyleLbl="alignAccFollowNode1" presStyleIdx="0" presStyleCnt="1" custLinFactNeighborX="456">
        <dgm:presLayoutVars>
          <dgm:bulletEnabled val="1"/>
        </dgm:presLayoutVars>
      </dgm:prSet>
      <dgm:spPr/>
    </dgm:pt>
  </dgm:ptLst>
  <dgm:cxnLst>
    <dgm:cxn modelId="{F5620440-C66D-459E-B576-E25CB4146255}" type="presOf" srcId="{1281ADDD-DC10-48CF-9D05-2E3B7924BEAB}" destId="{5E131B49-8891-4B3C-8774-6664B62B74F3}" srcOrd="0" destOrd="0" presId="urn:microsoft.com/office/officeart/2005/8/layout/hList1"/>
    <dgm:cxn modelId="{77DECC7C-62F0-4C56-82B3-5840B4845BA9}" type="presOf" srcId="{FE37DFA5-AFEB-4AD2-A7A1-D933ED3613B5}" destId="{BAFE8A7A-857F-4609-ABF3-7D4B11244216}" srcOrd="0" destOrd="0" presId="urn:microsoft.com/office/officeart/2005/8/layout/hList1"/>
    <dgm:cxn modelId="{AD0A028A-B58E-4425-9523-A69E5DE4B44C}" type="presOf" srcId="{9567BC92-3911-4E92-8A7D-F3784E4A59D0}" destId="{465F053B-E484-4E13-A103-FFEDF1078694}" srcOrd="0" destOrd="0" presId="urn:microsoft.com/office/officeart/2005/8/layout/hList1"/>
    <dgm:cxn modelId="{9F4987B3-3095-41EB-866B-46439ECA727F}" srcId="{9567BC92-3911-4E92-8A7D-F3784E4A59D0}" destId="{1281ADDD-DC10-48CF-9D05-2E3B7924BEAB}" srcOrd="0" destOrd="0" parTransId="{94677719-7FB0-4DE4-8AB3-FC690D9DC75F}" sibTransId="{D359C7B0-7F8B-4431-8674-E8A1D91141C1}"/>
    <dgm:cxn modelId="{5C6C4AC2-42D8-48E0-878F-94B25E124B69}" srcId="{FE37DFA5-AFEB-4AD2-A7A1-D933ED3613B5}" destId="{9567BC92-3911-4E92-8A7D-F3784E4A59D0}" srcOrd="0" destOrd="0" parTransId="{C7777764-E76D-4CDB-974E-9B010DDA6F61}" sibTransId="{BA456941-F9CD-4ACC-B983-0C55B9033F49}"/>
    <dgm:cxn modelId="{7DDAC49F-31A1-4E54-89EB-1A7FB03456A0}" type="presParOf" srcId="{BAFE8A7A-857F-4609-ABF3-7D4B11244216}" destId="{513BF80E-0530-4775-BF7B-C3B6A950755A}" srcOrd="0" destOrd="0" presId="urn:microsoft.com/office/officeart/2005/8/layout/hList1"/>
    <dgm:cxn modelId="{342525CF-EA40-43E0-A168-5018F4188E55}" type="presParOf" srcId="{513BF80E-0530-4775-BF7B-C3B6A950755A}" destId="{465F053B-E484-4E13-A103-FFEDF1078694}" srcOrd="0" destOrd="0" presId="urn:microsoft.com/office/officeart/2005/8/layout/hList1"/>
    <dgm:cxn modelId="{4656CC41-7DA5-4D01-B83D-AA53C095424B}" type="presParOf" srcId="{513BF80E-0530-4775-BF7B-C3B6A950755A}" destId="{5E131B49-8891-4B3C-8774-6664B62B74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367EF28-A927-4014-B602-70CAC5BDF88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DE90874-8CEB-4D24-AF9F-A27374C4C0A5}">
      <dgm:prSet phldrT="[Text]"/>
      <dgm:spPr/>
      <dgm:t>
        <a:bodyPr/>
        <a:lstStyle/>
        <a:p>
          <a:r>
            <a:rPr lang="en-US" b="1" dirty="0"/>
            <a:t>How does player age impact their market value?</a:t>
          </a:r>
          <a:endParaRPr lang="en-IN" b="1" dirty="0"/>
        </a:p>
      </dgm:t>
    </dgm:pt>
    <dgm:pt modelId="{55060BF8-3D67-4DF9-BBAA-077748DD5627}" type="parTrans" cxnId="{DB44E57E-026A-43EE-AC98-1CC91C174142}">
      <dgm:prSet/>
      <dgm:spPr/>
      <dgm:t>
        <a:bodyPr/>
        <a:lstStyle/>
        <a:p>
          <a:endParaRPr lang="en-IN" b="1"/>
        </a:p>
      </dgm:t>
    </dgm:pt>
    <dgm:pt modelId="{8BD233CC-3931-4FF4-81AB-B0A037DBD9C7}" type="sibTrans" cxnId="{DB44E57E-026A-43EE-AC98-1CC91C174142}">
      <dgm:prSet/>
      <dgm:spPr/>
      <dgm:t>
        <a:bodyPr/>
        <a:lstStyle/>
        <a:p>
          <a:endParaRPr lang="en-IN" b="1"/>
        </a:p>
      </dgm:t>
    </dgm:pt>
    <dgm:pt modelId="{0E712A40-9CFF-4F63-960F-797134B62D58}">
      <dgm:prSet phldrT="[Text]"/>
      <dgm:spPr/>
      <dgm:t>
        <a:bodyPr/>
        <a:lstStyle/>
        <a:p>
          <a:r>
            <a:rPr lang="en-US" b="1" dirty="0"/>
            <a:t>How does a player’s performance influence their current market value?</a:t>
          </a:r>
          <a:endParaRPr lang="en-IN" b="1" dirty="0"/>
        </a:p>
      </dgm:t>
    </dgm:pt>
    <dgm:pt modelId="{1C7DA2B8-6BFC-416E-A3CB-FF52257F5DA5}" type="sibTrans" cxnId="{A246265B-F4BA-41BF-AF78-4235A43E825E}">
      <dgm:prSet/>
      <dgm:spPr/>
      <dgm:t>
        <a:bodyPr/>
        <a:lstStyle/>
        <a:p>
          <a:endParaRPr lang="en-IN" b="1"/>
        </a:p>
      </dgm:t>
    </dgm:pt>
    <dgm:pt modelId="{7BEDB93E-2E6D-4D94-A10A-DD5329230E72}" type="parTrans" cxnId="{A246265B-F4BA-41BF-AF78-4235A43E825E}">
      <dgm:prSet/>
      <dgm:spPr/>
      <dgm:t>
        <a:bodyPr/>
        <a:lstStyle/>
        <a:p>
          <a:endParaRPr lang="en-IN" b="1"/>
        </a:p>
      </dgm:t>
    </dgm:pt>
    <dgm:pt modelId="{CCBEC593-7651-4E01-9237-56442EDF44AA}">
      <dgm:prSet phldrT="[Text]"/>
      <dgm:spPr/>
      <dgm:t>
        <a:bodyPr/>
        <a:lstStyle/>
        <a:p>
          <a:r>
            <a:rPr lang="en-US" b="1" dirty="0"/>
            <a:t>Which positions or sub-positions tend to have higher market values?</a:t>
          </a:r>
          <a:endParaRPr lang="en-IN" b="1" dirty="0"/>
        </a:p>
      </dgm:t>
    </dgm:pt>
    <dgm:pt modelId="{D855C489-6BFE-44DE-99CB-BAFAB07CF4BB}" type="sibTrans" cxnId="{8F135576-6DDF-4818-A46C-CEAF005A6224}">
      <dgm:prSet/>
      <dgm:spPr/>
      <dgm:t>
        <a:bodyPr/>
        <a:lstStyle/>
        <a:p>
          <a:endParaRPr lang="en-IN" b="1"/>
        </a:p>
      </dgm:t>
    </dgm:pt>
    <dgm:pt modelId="{9FCB7993-B14C-40C2-9147-F9FF060344E2}" type="parTrans" cxnId="{8F135576-6DDF-4818-A46C-CEAF005A6224}">
      <dgm:prSet/>
      <dgm:spPr/>
      <dgm:t>
        <a:bodyPr/>
        <a:lstStyle/>
        <a:p>
          <a:endParaRPr lang="en-IN" b="1"/>
        </a:p>
      </dgm:t>
    </dgm:pt>
    <dgm:pt modelId="{5F71CB66-562F-4DED-B782-51630E835645}">
      <dgm:prSet phldrT="[Text]"/>
      <dgm:spPr/>
      <dgm:t>
        <a:bodyPr/>
        <a:lstStyle/>
        <a:p>
          <a:r>
            <a:rPr lang="en-US" b="1" dirty="0"/>
            <a:t>Is there any correlation between a player's height, market value?</a:t>
          </a:r>
          <a:endParaRPr lang="en-IN" b="1" dirty="0"/>
        </a:p>
      </dgm:t>
    </dgm:pt>
    <dgm:pt modelId="{795DAAC5-27A5-4808-A648-057E8A3696B5}" type="sibTrans" cxnId="{5856674E-DF6E-489A-AA58-8F5E80D69CAD}">
      <dgm:prSet/>
      <dgm:spPr/>
      <dgm:t>
        <a:bodyPr/>
        <a:lstStyle/>
        <a:p>
          <a:endParaRPr lang="en-IN" b="1"/>
        </a:p>
      </dgm:t>
    </dgm:pt>
    <dgm:pt modelId="{A92434B1-84B3-4355-82B6-967FC4C08BD3}" type="parTrans" cxnId="{5856674E-DF6E-489A-AA58-8F5E80D69CAD}">
      <dgm:prSet/>
      <dgm:spPr/>
      <dgm:t>
        <a:bodyPr/>
        <a:lstStyle/>
        <a:p>
          <a:endParaRPr lang="en-IN" b="1"/>
        </a:p>
      </dgm:t>
    </dgm:pt>
    <dgm:pt modelId="{F60B4142-5A9B-4A95-B4C0-7EE2C764DC7D}">
      <dgm:prSet phldrT="[Text]"/>
      <dgm:spPr/>
      <dgm:t>
        <a:bodyPr/>
        <a:lstStyle/>
        <a:p>
          <a:r>
            <a:rPr lang="en-US" b="1" dirty="0"/>
            <a:t>Which players should the club invest in based on future potential and market demand?</a:t>
          </a:r>
          <a:endParaRPr lang="en-IN" b="1" dirty="0"/>
        </a:p>
      </dgm:t>
    </dgm:pt>
    <dgm:pt modelId="{5AD542FB-75CB-41E6-9F2A-8D21AF4CEDD3}" type="parTrans" cxnId="{62DCB0A4-15B0-4860-8026-9E68803FF120}">
      <dgm:prSet/>
      <dgm:spPr/>
      <dgm:t>
        <a:bodyPr/>
        <a:lstStyle/>
        <a:p>
          <a:endParaRPr lang="en-IN"/>
        </a:p>
      </dgm:t>
    </dgm:pt>
    <dgm:pt modelId="{49ED78E8-E209-43D3-978E-B43604C0F6A2}" type="sibTrans" cxnId="{62DCB0A4-15B0-4860-8026-9E68803FF120}">
      <dgm:prSet/>
      <dgm:spPr/>
      <dgm:t>
        <a:bodyPr/>
        <a:lstStyle/>
        <a:p>
          <a:endParaRPr lang="en-IN"/>
        </a:p>
      </dgm:t>
    </dgm:pt>
    <dgm:pt modelId="{337DCA2D-0E86-4B9E-974B-670A868E1716}" type="pres">
      <dgm:prSet presAssocID="{D367EF28-A927-4014-B602-70CAC5BDF888}" presName="linear" presStyleCnt="0">
        <dgm:presLayoutVars>
          <dgm:animLvl val="lvl"/>
          <dgm:resizeHandles val="exact"/>
        </dgm:presLayoutVars>
      </dgm:prSet>
      <dgm:spPr/>
    </dgm:pt>
    <dgm:pt modelId="{465B46A2-E854-405F-B343-FB30B5E24ABD}" type="pres">
      <dgm:prSet presAssocID="{7DE90874-8CEB-4D24-AF9F-A27374C4C0A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8A79FDE-089F-42EC-90DF-728BB2170B08}" type="pres">
      <dgm:prSet presAssocID="{8BD233CC-3931-4FF4-81AB-B0A037DBD9C7}" presName="spacer" presStyleCnt="0"/>
      <dgm:spPr/>
    </dgm:pt>
    <dgm:pt modelId="{45803DF5-DA36-44FD-A6F4-398BE3FFF0E3}" type="pres">
      <dgm:prSet presAssocID="{0E712A40-9CFF-4F63-960F-797134B62D5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1BD4F96-E1AC-4111-ACA7-A1960F0EDEDE}" type="pres">
      <dgm:prSet presAssocID="{1C7DA2B8-6BFC-416E-A3CB-FF52257F5DA5}" presName="spacer" presStyleCnt="0"/>
      <dgm:spPr/>
    </dgm:pt>
    <dgm:pt modelId="{3375336D-F895-493F-A8B6-9298C0A9E492}" type="pres">
      <dgm:prSet presAssocID="{CCBEC593-7651-4E01-9237-56442EDF44A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843C3D2-7FE9-43FE-BE90-EE80FCFB082D}" type="pres">
      <dgm:prSet presAssocID="{D855C489-6BFE-44DE-99CB-BAFAB07CF4BB}" presName="spacer" presStyleCnt="0"/>
      <dgm:spPr/>
    </dgm:pt>
    <dgm:pt modelId="{7EC0D6BB-5EDB-4936-8B02-805923761DE9}" type="pres">
      <dgm:prSet presAssocID="{5F71CB66-562F-4DED-B782-51630E83564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870E3FC-4562-4533-970F-0F102AEC19F0}" type="pres">
      <dgm:prSet presAssocID="{795DAAC5-27A5-4808-A648-057E8A3696B5}" presName="spacer" presStyleCnt="0"/>
      <dgm:spPr/>
    </dgm:pt>
    <dgm:pt modelId="{20472B76-E5F9-4469-8C46-CA328DB2A21D}" type="pres">
      <dgm:prSet presAssocID="{F60B4142-5A9B-4A95-B4C0-7EE2C764DC7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020CB38-A395-48A2-B63A-560DE63F9802}" type="presOf" srcId="{7DE90874-8CEB-4D24-AF9F-A27374C4C0A5}" destId="{465B46A2-E854-405F-B343-FB30B5E24ABD}" srcOrd="0" destOrd="0" presId="urn:microsoft.com/office/officeart/2005/8/layout/vList2"/>
    <dgm:cxn modelId="{A246265B-F4BA-41BF-AF78-4235A43E825E}" srcId="{D367EF28-A927-4014-B602-70CAC5BDF888}" destId="{0E712A40-9CFF-4F63-960F-797134B62D58}" srcOrd="1" destOrd="0" parTransId="{7BEDB93E-2E6D-4D94-A10A-DD5329230E72}" sibTransId="{1C7DA2B8-6BFC-416E-A3CB-FF52257F5DA5}"/>
    <dgm:cxn modelId="{5856674E-DF6E-489A-AA58-8F5E80D69CAD}" srcId="{D367EF28-A927-4014-B602-70CAC5BDF888}" destId="{5F71CB66-562F-4DED-B782-51630E835645}" srcOrd="3" destOrd="0" parTransId="{A92434B1-84B3-4355-82B6-967FC4C08BD3}" sibTransId="{795DAAC5-27A5-4808-A648-057E8A3696B5}"/>
    <dgm:cxn modelId="{8F135576-6DDF-4818-A46C-CEAF005A6224}" srcId="{D367EF28-A927-4014-B602-70CAC5BDF888}" destId="{CCBEC593-7651-4E01-9237-56442EDF44AA}" srcOrd="2" destOrd="0" parTransId="{9FCB7993-B14C-40C2-9147-F9FF060344E2}" sibTransId="{D855C489-6BFE-44DE-99CB-BAFAB07CF4BB}"/>
    <dgm:cxn modelId="{DB44E57E-026A-43EE-AC98-1CC91C174142}" srcId="{D367EF28-A927-4014-B602-70CAC5BDF888}" destId="{7DE90874-8CEB-4D24-AF9F-A27374C4C0A5}" srcOrd="0" destOrd="0" parTransId="{55060BF8-3D67-4DF9-BBAA-077748DD5627}" sibTransId="{8BD233CC-3931-4FF4-81AB-B0A037DBD9C7}"/>
    <dgm:cxn modelId="{62DCB0A4-15B0-4860-8026-9E68803FF120}" srcId="{D367EF28-A927-4014-B602-70CAC5BDF888}" destId="{F60B4142-5A9B-4A95-B4C0-7EE2C764DC7D}" srcOrd="4" destOrd="0" parTransId="{5AD542FB-75CB-41E6-9F2A-8D21AF4CEDD3}" sibTransId="{49ED78E8-E209-43D3-978E-B43604C0F6A2}"/>
    <dgm:cxn modelId="{E940FDA5-A60D-4B5C-B04D-73AE927C6451}" type="presOf" srcId="{5F71CB66-562F-4DED-B782-51630E835645}" destId="{7EC0D6BB-5EDB-4936-8B02-805923761DE9}" srcOrd="0" destOrd="0" presId="urn:microsoft.com/office/officeart/2005/8/layout/vList2"/>
    <dgm:cxn modelId="{04DB18AE-02F7-4BD4-899D-BA9CB2889A9E}" type="presOf" srcId="{F60B4142-5A9B-4A95-B4C0-7EE2C764DC7D}" destId="{20472B76-E5F9-4469-8C46-CA328DB2A21D}" srcOrd="0" destOrd="0" presId="urn:microsoft.com/office/officeart/2005/8/layout/vList2"/>
    <dgm:cxn modelId="{38CEEFBD-2996-4432-97F8-6D76A8717687}" type="presOf" srcId="{D367EF28-A927-4014-B602-70CAC5BDF888}" destId="{337DCA2D-0E86-4B9E-974B-670A868E1716}" srcOrd="0" destOrd="0" presId="urn:microsoft.com/office/officeart/2005/8/layout/vList2"/>
    <dgm:cxn modelId="{3F2780C1-871B-42AE-98C8-34E7F0E3C15B}" type="presOf" srcId="{0E712A40-9CFF-4F63-960F-797134B62D58}" destId="{45803DF5-DA36-44FD-A6F4-398BE3FFF0E3}" srcOrd="0" destOrd="0" presId="urn:microsoft.com/office/officeart/2005/8/layout/vList2"/>
    <dgm:cxn modelId="{82E3F7C5-406D-442E-B449-3A1218C5CA9D}" type="presOf" srcId="{CCBEC593-7651-4E01-9237-56442EDF44AA}" destId="{3375336D-F895-493F-A8B6-9298C0A9E492}" srcOrd="0" destOrd="0" presId="urn:microsoft.com/office/officeart/2005/8/layout/vList2"/>
    <dgm:cxn modelId="{8B57BACD-8B2E-4A39-8925-2267F01EEF0F}" type="presParOf" srcId="{337DCA2D-0E86-4B9E-974B-670A868E1716}" destId="{465B46A2-E854-405F-B343-FB30B5E24ABD}" srcOrd="0" destOrd="0" presId="urn:microsoft.com/office/officeart/2005/8/layout/vList2"/>
    <dgm:cxn modelId="{4C5D7F98-2E45-433C-84D8-9730A0881405}" type="presParOf" srcId="{337DCA2D-0E86-4B9E-974B-670A868E1716}" destId="{38A79FDE-089F-42EC-90DF-728BB2170B08}" srcOrd="1" destOrd="0" presId="urn:microsoft.com/office/officeart/2005/8/layout/vList2"/>
    <dgm:cxn modelId="{C805D6FE-3E56-4AA4-80CF-32A6C4C2A92B}" type="presParOf" srcId="{337DCA2D-0E86-4B9E-974B-670A868E1716}" destId="{45803DF5-DA36-44FD-A6F4-398BE3FFF0E3}" srcOrd="2" destOrd="0" presId="urn:microsoft.com/office/officeart/2005/8/layout/vList2"/>
    <dgm:cxn modelId="{189BEBCB-88EC-4CAA-B7F9-44717B1B8D7E}" type="presParOf" srcId="{337DCA2D-0E86-4B9E-974B-670A868E1716}" destId="{F1BD4F96-E1AC-4111-ACA7-A1960F0EDEDE}" srcOrd="3" destOrd="0" presId="urn:microsoft.com/office/officeart/2005/8/layout/vList2"/>
    <dgm:cxn modelId="{1908F44F-52B9-4AF0-B02D-044041ABE743}" type="presParOf" srcId="{337DCA2D-0E86-4B9E-974B-670A868E1716}" destId="{3375336D-F895-493F-A8B6-9298C0A9E492}" srcOrd="4" destOrd="0" presId="urn:microsoft.com/office/officeart/2005/8/layout/vList2"/>
    <dgm:cxn modelId="{E39D7685-49CB-4586-AEE1-B74492C27BE2}" type="presParOf" srcId="{337DCA2D-0E86-4B9E-974B-670A868E1716}" destId="{C843C3D2-7FE9-43FE-BE90-EE80FCFB082D}" srcOrd="5" destOrd="0" presId="urn:microsoft.com/office/officeart/2005/8/layout/vList2"/>
    <dgm:cxn modelId="{1B5D46B7-A1FF-423E-88A3-11E726AB0DBF}" type="presParOf" srcId="{337DCA2D-0E86-4B9E-974B-670A868E1716}" destId="{7EC0D6BB-5EDB-4936-8B02-805923761DE9}" srcOrd="6" destOrd="0" presId="urn:microsoft.com/office/officeart/2005/8/layout/vList2"/>
    <dgm:cxn modelId="{101BCD02-3FCF-47C4-9F45-2FF170B6DCD1}" type="presParOf" srcId="{337DCA2D-0E86-4B9E-974B-670A868E1716}" destId="{0870E3FC-4562-4533-970F-0F102AEC19F0}" srcOrd="7" destOrd="0" presId="urn:microsoft.com/office/officeart/2005/8/layout/vList2"/>
    <dgm:cxn modelId="{724ABACC-4BA9-46CE-8690-7952C9D90C93}" type="presParOf" srcId="{337DCA2D-0E86-4B9E-974B-670A868E1716}" destId="{20472B76-E5F9-4469-8C46-CA328DB2A21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37DFA5-AFEB-4AD2-A7A1-D933ED3613B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567BC92-3911-4E92-8A7D-F3784E4A59D0}">
      <dgm:prSet phldrT="[Text]"/>
      <dgm:spPr/>
      <dgm:t>
        <a:bodyPr/>
        <a:lstStyle/>
        <a:p>
          <a:r>
            <a:rPr lang="en-IN" b="1" dirty="0"/>
            <a:t>Player Attributes and Demographics</a:t>
          </a:r>
          <a:endParaRPr lang="en-IN" dirty="0"/>
        </a:p>
      </dgm:t>
    </dgm:pt>
    <dgm:pt modelId="{BA456941-F9CD-4ACC-B983-0C55B9033F49}" type="sibTrans" cxnId="{5C6C4AC2-42D8-48E0-878F-94B25E124B69}">
      <dgm:prSet/>
      <dgm:spPr/>
      <dgm:t>
        <a:bodyPr/>
        <a:lstStyle/>
        <a:p>
          <a:endParaRPr lang="en-IN"/>
        </a:p>
      </dgm:t>
    </dgm:pt>
    <dgm:pt modelId="{C7777764-E76D-4CDB-974E-9B010DDA6F61}" type="parTrans" cxnId="{5C6C4AC2-42D8-48E0-878F-94B25E124B69}">
      <dgm:prSet/>
      <dgm:spPr/>
      <dgm:t>
        <a:bodyPr/>
        <a:lstStyle/>
        <a:p>
          <a:endParaRPr lang="en-IN"/>
        </a:p>
      </dgm:t>
    </dgm:pt>
    <dgm:pt modelId="{1281ADDD-DC10-48CF-9D05-2E3B7924BEAB}">
      <dgm:prSet phldrT="[Text]"/>
      <dgm:spPr/>
      <dgm:t>
        <a:bodyPr/>
        <a:lstStyle/>
        <a:p>
          <a:r>
            <a:rPr lang="en-IN" dirty="0"/>
            <a:t>Understand how player attributes and demographics influence performance.</a:t>
          </a:r>
        </a:p>
      </dgm:t>
    </dgm:pt>
    <dgm:pt modelId="{D359C7B0-7F8B-4431-8674-E8A1D91141C1}" type="sibTrans" cxnId="{9F4987B3-3095-41EB-866B-46439ECA727F}">
      <dgm:prSet/>
      <dgm:spPr/>
      <dgm:t>
        <a:bodyPr/>
        <a:lstStyle/>
        <a:p>
          <a:endParaRPr lang="en-IN"/>
        </a:p>
      </dgm:t>
    </dgm:pt>
    <dgm:pt modelId="{94677719-7FB0-4DE4-8AB3-FC690D9DC75F}" type="parTrans" cxnId="{9F4987B3-3095-41EB-866B-46439ECA727F}">
      <dgm:prSet/>
      <dgm:spPr/>
      <dgm:t>
        <a:bodyPr/>
        <a:lstStyle/>
        <a:p>
          <a:endParaRPr lang="en-IN"/>
        </a:p>
      </dgm:t>
    </dgm:pt>
    <dgm:pt modelId="{BAFE8A7A-857F-4609-ABF3-7D4B11244216}" type="pres">
      <dgm:prSet presAssocID="{FE37DFA5-AFEB-4AD2-A7A1-D933ED3613B5}" presName="Name0" presStyleCnt="0">
        <dgm:presLayoutVars>
          <dgm:dir/>
          <dgm:animLvl val="lvl"/>
          <dgm:resizeHandles val="exact"/>
        </dgm:presLayoutVars>
      </dgm:prSet>
      <dgm:spPr/>
    </dgm:pt>
    <dgm:pt modelId="{513BF80E-0530-4775-BF7B-C3B6A950755A}" type="pres">
      <dgm:prSet presAssocID="{9567BC92-3911-4E92-8A7D-F3784E4A59D0}" presName="composite" presStyleCnt="0"/>
      <dgm:spPr/>
    </dgm:pt>
    <dgm:pt modelId="{465F053B-E484-4E13-A103-FFEDF1078694}" type="pres">
      <dgm:prSet presAssocID="{9567BC92-3911-4E92-8A7D-F3784E4A59D0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5E131B49-8891-4B3C-8774-6664B62B74F3}" type="pres">
      <dgm:prSet presAssocID="{9567BC92-3911-4E92-8A7D-F3784E4A59D0}" presName="desTx" presStyleLbl="alignAccFollowNode1" presStyleIdx="0" presStyleCnt="1" custLinFactNeighborX="456">
        <dgm:presLayoutVars>
          <dgm:bulletEnabled val="1"/>
        </dgm:presLayoutVars>
      </dgm:prSet>
      <dgm:spPr/>
    </dgm:pt>
  </dgm:ptLst>
  <dgm:cxnLst>
    <dgm:cxn modelId="{F5620440-C66D-459E-B576-E25CB4146255}" type="presOf" srcId="{1281ADDD-DC10-48CF-9D05-2E3B7924BEAB}" destId="{5E131B49-8891-4B3C-8774-6664B62B74F3}" srcOrd="0" destOrd="0" presId="urn:microsoft.com/office/officeart/2005/8/layout/hList1"/>
    <dgm:cxn modelId="{77DECC7C-62F0-4C56-82B3-5840B4845BA9}" type="presOf" srcId="{FE37DFA5-AFEB-4AD2-A7A1-D933ED3613B5}" destId="{BAFE8A7A-857F-4609-ABF3-7D4B11244216}" srcOrd="0" destOrd="0" presId="urn:microsoft.com/office/officeart/2005/8/layout/hList1"/>
    <dgm:cxn modelId="{AD0A028A-B58E-4425-9523-A69E5DE4B44C}" type="presOf" srcId="{9567BC92-3911-4E92-8A7D-F3784E4A59D0}" destId="{465F053B-E484-4E13-A103-FFEDF1078694}" srcOrd="0" destOrd="0" presId="urn:microsoft.com/office/officeart/2005/8/layout/hList1"/>
    <dgm:cxn modelId="{9F4987B3-3095-41EB-866B-46439ECA727F}" srcId="{9567BC92-3911-4E92-8A7D-F3784E4A59D0}" destId="{1281ADDD-DC10-48CF-9D05-2E3B7924BEAB}" srcOrd="0" destOrd="0" parTransId="{94677719-7FB0-4DE4-8AB3-FC690D9DC75F}" sibTransId="{D359C7B0-7F8B-4431-8674-E8A1D91141C1}"/>
    <dgm:cxn modelId="{5C6C4AC2-42D8-48E0-878F-94B25E124B69}" srcId="{FE37DFA5-AFEB-4AD2-A7A1-D933ED3613B5}" destId="{9567BC92-3911-4E92-8A7D-F3784E4A59D0}" srcOrd="0" destOrd="0" parTransId="{C7777764-E76D-4CDB-974E-9B010DDA6F61}" sibTransId="{BA456941-F9CD-4ACC-B983-0C55B9033F49}"/>
    <dgm:cxn modelId="{7DDAC49F-31A1-4E54-89EB-1A7FB03456A0}" type="presParOf" srcId="{BAFE8A7A-857F-4609-ABF3-7D4B11244216}" destId="{513BF80E-0530-4775-BF7B-C3B6A950755A}" srcOrd="0" destOrd="0" presId="urn:microsoft.com/office/officeart/2005/8/layout/hList1"/>
    <dgm:cxn modelId="{342525CF-EA40-43E0-A168-5018F4188E55}" type="presParOf" srcId="{513BF80E-0530-4775-BF7B-C3B6A950755A}" destId="{465F053B-E484-4E13-A103-FFEDF1078694}" srcOrd="0" destOrd="0" presId="urn:microsoft.com/office/officeart/2005/8/layout/hList1"/>
    <dgm:cxn modelId="{4656CC41-7DA5-4D01-B83D-AA53C095424B}" type="presParOf" srcId="{513BF80E-0530-4775-BF7B-C3B6A950755A}" destId="{5E131B49-8891-4B3C-8774-6664B62B74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367EF28-A927-4014-B602-70CAC5BDF88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DE90874-8CEB-4D24-AF9F-A27374C4C0A5}">
      <dgm:prSet phldrT="[Text]"/>
      <dgm:spPr/>
      <dgm:t>
        <a:bodyPr/>
        <a:lstStyle/>
        <a:p>
          <a:r>
            <a:rPr lang="en-US" b="1" dirty="0"/>
            <a:t>How do player attributes (height, foot, position) correlate with performance metrics (goals, assists)?</a:t>
          </a:r>
          <a:endParaRPr lang="en-IN" b="1" dirty="0"/>
        </a:p>
      </dgm:t>
    </dgm:pt>
    <dgm:pt modelId="{55060BF8-3D67-4DF9-BBAA-077748DD5627}" type="parTrans" cxnId="{DB44E57E-026A-43EE-AC98-1CC91C174142}">
      <dgm:prSet/>
      <dgm:spPr/>
      <dgm:t>
        <a:bodyPr/>
        <a:lstStyle/>
        <a:p>
          <a:endParaRPr lang="en-IN" b="1"/>
        </a:p>
      </dgm:t>
    </dgm:pt>
    <dgm:pt modelId="{8BD233CC-3931-4FF4-81AB-B0A037DBD9C7}" type="sibTrans" cxnId="{DB44E57E-026A-43EE-AC98-1CC91C174142}">
      <dgm:prSet/>
      <dgm:spPr/>
      <dgm:t>
        <a:bodyPr/>
        <a:lstStyle/>
        <a:p>
          <a:endParaRPr lang="en-IN" b="1"/>
        </a:p>
      </dgm:t>
    </dgm:pt>
    <dgm:pt modelId="{0E712A40-9CFF-4F63-960F-797134B62D58}">
      <dgm:prSet phldrT="[Text]"/>
      <dgm:spPr/>
      <dgm:t>
        <a:bodyPr/>
        <a:lstStyle/>
        <a:p>
          <a:r>
            <a:rPr lang="en-US" b="1" dirty="0"/>
            <a:t>What is the age distribution of players affect performance?</a:t>
          </a:r>
          <a:endParaRPr lang="en-IN" b="1" dirty="0"/>
        </a:p>
      </dgm:t>
    </dgm:pt>
    <dgm:pt modelId="{1C7DA2B8-6BFC-416E-A3CB-FF52257F5DA5}" type="sibTrans" cxnId="{A246265B-F4BA-41BF-AF78-4235A43E825E}">
      <dgm:prSet/>
      <dgm:spPr/>
      <dgm:t>
        <a:bodyPr/>
        <a:lstStyle/>
        <a:p>
          <a:endParaRPr lang="en-IN" b="1"/>
        </a:p>
      </dgm:t>
    </dgm:pt>
    <dgm:pt modelId="{7BEDB93E-2E6D-4D94-A10A-DD5329230E72}" type="parTrans" cxnId="{A246265B-F4BA-41BF-AF78-4235A43E825E}">
      <dgm:prSet/>
      <dgm:spPr/>
      <dgm:t>
        <a:bodyPr/>
        <a:lstStyle/>
        <a:p>
          <a:endParaRPr lang="en-IN" b="1"/>
        </a:p>
      </dgm:t>
    </dgm:pt>
    <dgm:pt modelId="{CCBEC593-7651-4E01-9237-56442EDF44AA}">
      <dgm:prSet phldrT="[Text]"/>
      <dgm:spPr/>
      <dgm:t>
        <a:bodyPr/>
        <a:lstStyle/>
        <a:p>
          <a:r>
            <a:rPr lang="en-US" b="1" dirty="0"/>
            <a:t>Are players from certain countries more successful in specific competitions?</a:t>
          </a:r>
          <a:endParaRPr lang="en-IN" b="1" dirty="0"/>
        </a:p>
      </dgm:t>
    </dgm:pt>
    <dgm:pt modelId="{D855C489-6BFE-44DE-99CB-BAFAB07CF4BB}" type="sibTrans" cxnId="{8F135576-6DDF-4818-A46C-CEAF005A6224}">
      <dgm:prSet/>
      <dgm:spPr/>
      <dgm:t>
        <a:bodyPr/>
        <a:lstStyle/>
        <a:p>
          <a:endParaRPr lang="en-IN" b="1"/>
        </a:p>
      </dgm:t>
    </dgm:pt>
    <dgm:pt modelId="{9FCB7993-B14C-40C2-9147-F9FF060344E2}" type="parTrans" cxnId="{8F135576-6DDF-4818-A46C-CEAF005A6224}">
      <dgm:prSet/>
      <dgm:spPr/>
      <dgm:t>
        <a:bodyPr/>
        <a:lstStyle/>
        <a:p>
          <a:endParaRPr lang="en-IN" b="1"/>
        </a:p>
      </dgm:t>
    </dgm:pt>
    <dgm:pt modelId="{5F71CB66-562F-4DED-B782-51630E835645}">
      <dgm:prSet phldrT="[Text]"/>
      <dgm:spPr/>
      <dgm:t>
        <a:bodyPr/>
        <a:lstStyle/>
        <a:p>
          <a:r>
            <a:rPr lang="en-US" b="1" dirty="0"/>
            <a:t>Which sub-positions contribute the most to team success (goals, assists, defense)?</a:t>
          </a:r>
          <a:endParaRPr lang="en-IN" b="1" dirty="0"/>
        </a:p>
      </dgm:t>
    </dgm:pt>
    <dgm:pt modelId="{795DAAC5-27A5-4808-A648-057E8A3696B5}" type="sibTrans" cxnId="{5856674E-DF6E-489A-AA58-8F5E80D69CAD}">
      <dgm:prSet/>
      <dgm:spPr/>
      <dgm:t>
        <a:bodyPr/>
        <a:lstStyle/>
        <a:p>
          <a:endParaRPr lang="en-IN" b="1"/>
        </a:p>
      </dgm:t>
    </dgm:pt>
    <dgm:pt modelId="{A92434B1-84B3-4355-82B6-967FC4C08BD3}" type="parTrans" cxnId="{5856674E-DF6E-489A-AA58-8F5E80D69CAD}">
      <dgm:prSet/>
      <dgm:spPr/>
      <dgm:t>
        <a:bodyPr/>
        <a:lstStyle/>
        <a:p>
          <a:endParaRPr lang="en-IN" b="1"/>
        </a:p>
      </dgm:t>
    </dgm:pt>
    <dgm:pt modelId="{337DCA2D-0E86-4B9E-974B-670A868E1716}" type="pres">
      <dgm:prSet presAssocID="{D367EF28-A927-4014-B602-70CAC5BDF888}" presName="linear" presStyleCnt="0">
        <dgm:presLayoutVars>
          <dgm:animLvl val="lvl"/>
          <dgm:resizeHandles val="exact"/>
        </dgm:presLayoutVars>
      </dgm:prSet>
      <dgm:spPr/>
    </dgm:pt>
    <dgm:pt modelId="{465B46A2-E854-405F-B343-FB30B5E24ABD}" type="pres">
      <dgm:prSet presAssocID="{7DE90874-8CEB-4D24-AF9F-A27374C4C0A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8A79FDE-089F-42EC-90DF-728BB2170B08}" type="pres">
      <dgm:prSet presAssocID="{8BD233CC-3931-4FF4-81AB-B0A037DBD9C7}" presName="spacer" presStyleCnt="0"/>
      <dgm:spPr/>
    </dgm:pt>
    <dgm:pt modelId="{45803DF5-DA36-44FD-A6F4-398BE3FFF0E3}" type="pres">
      <dgm:prSet presAssocID="{0E712A40-9CFF-4F63-960F-797134B62D5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1BD4F96-E1AC-4111-ACA7-A1960F0EDEDE}" type="pres">
      <dgm:prSet presAssocID="{1C7DA2B8-6BFC-416E-A3CB-FF52257F5DA5}" presName="spacer" presStyleCnt="0"/>
      <dgm:spPr/>
    </dgm:pt>
    <dgm:pt modelId="{3375336D-F895-493F-A8B6-9298C0A9E492}" type="pres">
      <dgm:prSet presAssocID="{CCBEC593-7651-4E01-9237-56442EDF44A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843C3D2-7FE9-43FE-BE90-EE80FCFB082D}" type="pres">
      <dgm:prSet presAssocID="{D855C489-6BFE-44DE-99CB-BAFAB07CF4BB}" presName="spacer" presStyleCnt="0"/>
      <dgm:spPr/>
    </dgm:pt>
    <dgm:pt modelId="{7EC0D6BB-5EDB-4936-8B02-805923761DE9}" type="pres">
      <dgm:prSet presAssocID="{5F71CB66-562F-4DED-B782-51630E83564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020CB38-A395-48A2-B63A-560DE63F9802}" type="presOf" srcId="{7DE90874-8CEB-4D24-AF9F-A27374C4C0A5}" destId="{465B46A2-E854-405F-B343-FB30B5E24ABD}" srcOrd="0" destOrd="0" presId="urn:microsoft.com/office/officeart/2005/8/layout/vList2"/>
    <dgm:cxn modelId="{A246265B-F4BA-41BF-AF78-4235A43E825E}" srcId="{D367EF28-A927-4014-B602-70CAC5BDF888}" destId="{0E712A40-9CFF-4F63-960F-797134B62D58}" srcOrd="1" destOrd="0" parTransId="{7BEDB93E-2E6D-4D94-A10A-DD5329230E72}" sibTransId="{1C7DA2B8-6BFC-416E-A3CB-FF52257F5DA5}"/>
    <dgm:cxn modelId="{5856674E-DF6E-489A-AA58-8F5E80D69CAD}" srcId="{D367EF28-A927-4014-B602-70CAC5BDF888}" destId="{5F71CB66-562F-4DED-B782-51630E835645}" srcOrd="3" destOrd="0" parTransId="{A92434B1-84B3-4355-82B6-967FC4C08BD3}" sibTransId="{795DAAC5-27A5-4808-A648-057E8A3696B5}"/>
    <dgm:cxn modelId="{8F135576-6DDF-4818-A46C-CEAF005A6224}" srcId="{D367EF28-A927-4014-B602-70CAC5BDF888}" destId="{CCBEC593-7651-4E01-9237-56442EDF44AA}" srcOrd="2" destOrd="0" parTransId="{9FCB7993-B14C-40C2-9147-F9FF060344E2}" sibTransId="{D855C489-6BFE-44DE-99CB-BAFAB07CF4BB}"/>
    <dgm:cxn modelId="{DB44E57E-026A-43EE-AC98-1CC91C174142}" srcId="{D367EF28-A927-4014-B602-70CAC5BDF888}" destId="{7DE90874-8CEB-4D24-AF9F-A27374C4C0A5}" srcOrd="0" destOrd="0" parTransId="{55060BF8-3D67-4DF9-BBAA-077748DD5627}" sibTransId="{8BD233CC-3931-4FF4-81AB-B0A037DBD9C7}"/>
    <dgm:cxn modelId="{E940FDA5-A60D-4B5C-B04D-73AE927C6451}" type="presOf" srcId="{5F71CB66-562F-4DED-B782-51630E835645}" destId="{7EC0D6BB-5EDB-4936-8B02-805923761DE9}" srcOrd="0" destOrd="0" presId="urn:microsoft.com/office/officeart/2005/8/layout/vList2"/>
    <dgm:cxn modelId="{38CEEFBD-2996-4432-97F8-6D76A8717687}" type="presOf" srcId="{D367EF28-A927-4014-B602-70CAC5BDF888}" destId="{337DCA2D-0E86-4B9E-974B-670A868E1716}" srcOrd="0" destOrd="0" presId="urn:microsoft.com/office/officeart/2005/8/layout/vList2"/>
    <dgm:cxn modelId="{3F2780C1-871B-42AE-98C8-34E7F0E3C15B}" type="presOf" srcId="{0E712A40-9CFF-4F63-960F-797134B62D58}" destId="{45803DF5-DA36-44FD-A6F4-398BE3FFF0E3}" srcOrd="0" destOrd="0" presId="urn:microsoft.com/office/officeart/2005/8/layout/vList2"/>
    <dgm:cxn modelId="{82E3F7C5-406D-442E-B449-3A1218C5CA9D}" type="presOf" srcId="{CCBEC593-7651-4E01-9237-56442EDF44AA}" destId="{3375336D-F895-493F-A8B6-9298C0A9E492}" srcOrd="0" destOrd="0" presId="urn:microsoft.com/office/officeart/2005/8/layout/vList2"/>
    <dgm:cxn modelId="{8B57BACD-8B2E-4A39-8925-2267F01EEF0F}" type="presParOf" srcId="{337DCA2D-0E86-4B9E-974B-670A868E1716}" destId="{465B46A2-E854-405F-B343-FB30B5E24ABD}" srcOrd="0" destOrd="0" presId="urn:microsoft.com/office/officeart/2005/8/layout/vList2"/>
    <dgm:cxn modelId="{4C5D7F98-2E45-433C-84D8-9730A0881405}" type="presParOf" srcId="{337DCA2D-0E86-4B9E-974B-670A868E1716}" destId="{38A79FDE-089F-42EC-90DF-728BB2170B08}" srcOrd="1" destOrd="0" presId="urn:microsoft.com/office/officeart/2005/8/layout/vList2"/>
    <dgm:cxn modelId="{C805D6FE-3E56-4AA4-80CF-32A6C4C2A92B}" type="presParOf" srcId="{337DCA2D-0E86-4B9E-974B-670A868E1716}" destId="{45803DF5-DA36-44FD-A6F4-398BE3FFF0E3}" srcOrd="2" destOrd="0" presId="urn:microsoft.com/office/officeart/2005/8/layout/vList2"/>
    <dgm:cxn modelId="{189BEBCB-88EC-4CAA-B7F9-44717B1B8D7E}" type="presParOf" srcId="{337DCA2D-0E86-4B9E-974B-670A868E1716}" destId="{F1BD4F96-E1AC-4111-ACA7-A1960F0EDEDE}" srcOrd="3" destOrd="0" presId="urn:microsoft.com/office/officeart/2005/8/layout/vList2"/>
    <dgm:cxn modelId="{1908F44F-52B9-4AF0-B02D-044041ABE743}" type="presParOf" srcId="{337DCA2D-0E86-4B9E-974B-670A868E1716}" destId="{3375336D-F895-493F-A8B6-9298C0A9E492}" srcOrd="4" destOrd="0" presId="urn:microsoft.com/office/officeart/2005/8/layout/vList2"/>
    <dgm:cxn modelId="{E39D7685-49CB-4586-AEE1-B74492C27BE2}" type="presParOf" srcId="{337DCA2D-0E86-4B9E-974B-670A868E1716}" destId="{C843C3D2-7FE9-43FE-BE90-EE80FCFB082D}" srcOrd="5" destOrd="0" presId="urn:microsoft.com/office/officeart/2005/8/layout/vList2"/>
    <dgm:cxn modelId="{1B5D46B7-A1FF-423E-88A3-11E726AB0DBF}" type="presParOf" srcId="{337DCA2D-0E86-4B9E-974B-670A868E1716}" destId="{7EC0D6BB-5EDB-4936-8B02-805923761DE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E37DFA5-AFEB-4AD2-A7A1-D933ED3613B5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567BC92-3911-4E92-8A7D-F3784E4A59D0}">
      <dgm:prSet phldrT="[Text]"/>
      <dgm:spPr/>
      <dgm:t>
        <a:bodyPr/>
        <a:lstStyle/>
        <a:p>
          <a:r>
            <a:rPr lang="en-IN" b="1" dirty="0"/>
            <a:t>Team Comparison</a:t>
          </a:r>
          <a:endParaRPr lang="en-IN" dirty="0"/>
        </a:p>
      </dgm:t>
    </dgm:pt>
    <dgm:pt modelId="{BA456941-F9CD-4ACC-B983-0C55B9033F49}" type="sibTrans" cxnId="{5C6C4AC2-42D8-48E0-878F-94B25E124B69}">
      <dgm:prSet/>
      <dgm:spPr/>
      <dgm:t>
        <a:bodyPr/>
        <a:lstStyle/>
        <a:p>
          <a:endParaRPr lang="en-IN"/>
        </a:p>
      </dgm:t>
    </dgm:pt>
    <dgm:pt modelId="{C7777764-E76D-4CDB-974E-9B010DDA6F61}" type="parTrans" cxnId="{5C6C4AC2-42D8-48E0-878F-94B25E124B69}">
      <dgm:prSet/>
      <dgm:spPr/>
      <dgm:t>
        <a:bodyPr/>
        <a:lstStyle/>
        <a:p>
          <a:endParaRPr lang="en-IN"/>
        </a:p>
      </dgm:t>
    </dgm:pt>
    <dgm:pt modelId="{1281ADDD-DC10-48CF-9D05-2E3B7924BEAB}">
      <dgm:prSet phldrT="[Text]"/>
      <dgm:spPr/>
      <dgm:t>
        <a:bodyPr/>
        <a:lstStyle/>
        <a:p>
          <a:r>
            <a:rPr lang="en-IN" dirty="0"/>
            <a:t>Compare teams based on their performance and managerial choices.</a:t>
          </a:r>
        </a:p>
      </dgm:t>
    </dgm:pt>
    <dgm:pt modelId="{D359C7B0-7F8B-4431-8674-E8A1D91141C1}" type="sibTrans" cxnId="{9F4987B3-3095-41EB-866B-46439ECA727F}">
      <dgm:prSet/>
      <dgm:spPr/>
      <dgm:t>
        <a:bodyPr/>
        <a:lstStyle/>
        <a:p>
          <a:endParaRPr lang="en-IN"/>
        </a:p>
      </dgm:t>
    </dgm:pt>
    <dgm:pt modelId="{94677719-7FB0-4DE4-8AB3-FC690D9DC75F}" type="parTrans" cxnId="{9F4987B3-3095-41EB-866B-46439ECA727F}">
      <dgm:prSet/>
      <dgm:spPr/>
      <dgm:t>
        <a:bodyPr/>
        <a:lstStyle/>
        <a:p>
          <a:endParaRPr lang="en-IN"/>
        </a:p>
      </dgm:t>
    </dgm:pt>
    <dgm:pt modelId="{BAFE8A7A-857F-4609-ABF3-7D4B11244216}" type="pres">
      <dgm:prSet presAssocID="{FE37DFA5-AFEB-4AD2-A7A1-D933ED3613B5}" presName="Name0" presStyleCnt="0">
        <dgm:presLayoutVars>
          <dgm:dir/>
          <dgm:animLvl val="lvl"/>
          <dgm:resizeHandles val="exact"/>
        </dgm:presLayoutVars>
      </dgm:prSet>
      <dgm:spPr/>
    </dgm:pt>
    <dgm:pt modelId="{513BF80E-0530-4775-BF7B-C3B6A950755A}" type="pres">
      <dgm:prSet presAssocID="{9567BC92-3911-4E92-8A7D-F3784E4A59D0}" presName="composite" presStyleCnt="0"/>
      <dgm:spPr/>
    </dgm:pt>
    <dgm:pt modelId="{465F053B-E484-4E13-A103-FFEDF1078694}" type="pres">
      <dgm:prSet presAssocID="{9567BC92-3911-4E92-8A7D-F3784E4A59D0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5E131B49-8891-4B3C-8774-6664B62B74F3}" type="pres">
      <dgm:prSet presAssocID="{9567BC92-3911-4E92-8A7D-F3784E4A59D0}" presName="desTx" presStyleLbl="alignAccFollowNode1" presStyleIdx="0" presStyleCnt="1" custLinFactNeighborX="456">
        <dgm:presLayoutVars>
          <dgm:bulletEnabled val="1"/>
        </dgm:presLayoutVars>
      </dgm:prSet>
      <dgm:spPr/>
    </dgm:pt>
  </dgm:ptLst>
  <dgm:cxnLst>
    <dgm:cxn modelId="{F5620440-C66D-459E-B576-E25CB4146255}" type="presOf" srcId="{1281ADDD-DC10-48CF-9D05-2E3B7924BEAB}" destId="{5E131B49-8891-4B3C-8774-6664B62B74F3}" srcOrd="0" destOrd="0" presId="urn:microsoft.com/office/officeart/2005/8/layout/hList1"/>
    <dgm:cxn modelId="{77DECC7C-62F0-4C56-82B3-5840B4845BA9}" type="presOf" srcId="{FE37DFA5-AFEB-4AD2-A7A1-D933ED3613B5}" destId="{BAFE8A7A-857F-4609-ABF3-7D4B11244216}" srcOrd="0" destOrd="0" presId="urn:microsoft.com/office/officeart/2005/8/layout/hList1"/>
    <dgm:cxn modelId="{AD0A028A-B58E-4425-9523-A69E5DE4B44C}" type="presOf" srcId="{9567BC92-3911-4E92-8A7D-F3784E4A59D0}" destId="{465F053B-E484-4E13-A103-FFEDF1078694}" srcOrd="0" destOrd="0" presId="urn:microsoft.com/office/officeart/2005/8/layout/hList1"/>
    <dgm:cxn modelId="{9F4987B3-3095-41EB-866B-46439ECA727F}" srcId="{9567BC92-3911-4E92-8A7D-F3784E4A59D0}" destId="{1281ADDD-DC10-48CF-9D05-2E3B7924BEAB}" srcOrd="0" destOrd="0" parTransId="{94677719-7FB0-4DE4-8AB3-FC690D9DC75F}" sibTransId="{D359C7B0-7F8B-4431-8674-E8A1D91141C1}"/>
    <dgm:cxn modelId="{5C6C4AC2-42D8-48E0-878F-94B25E124B69}" srcId="{FE37DFA5-AFEB-4AD2-A7A1-D933ED3613B5}" destId="{9567BC92-3911-4E92-8A7D-F3784E4A59D0}" srcOrd="0" destOrd="0" parTransId="{C7777764-E76D-4CDB-974E-9B010DDA6F61}" sibTransId="{BA456941-F9CD-4ACC-B983-0C55B9033F49}"/>
    <dgm:cxn modelId="{7DDAC49F-31A1-4E54-89EB-1A7FB03456A0}" type="presParOf" srcId="{BAFE8A7A-857F-4609-ABF3-7D4B11244216}" destId="{513BF80E-0530-4775-BF7B-C3B6A950755A}" srcOrd="0" destOrd="0" presId="urn:microsoft.com/office/officeart/2005/8/layout/hList1"/>
    <dgm:cxn modelId="{342525CF-EA40-43E0-A168-5018F4188E55}" type="presParOf" srcId="{513BF80E-0530-4775-BF7B-C3B6A950755A}" destId="{465F053B-E484-4E13-A103-FFEDF1078694}" srcOrd="0" destOrd="0" presId="urn:microsoft.com/office/officeart/2005/8/layout/hList1"/>
    <dgm:cxn modelId="{4656CC41-7DA5-4D01-B83D-AA53C095424B}" type="presParOf" srcId="{513BF80E-0530-4775-BF7B-C3B6A950755A}" destId="{5E131B49-8891-4B3C-8774-6664B62B74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3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367EF28-A927-4014-B602-70CAC5BDF88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7DE90874-8CEB-4D24-AF9F-A27374C4C0A5}">
      <dgm:prSet phldrT="[Text]"/>
      <dgm:spPr/>
      <dgm:t>
        <a:bodyPr/>
        <a:lstStyle/>
        <a:p>
          <a:r>
            <a:rPr lang="en-US" b="1" dirty="0"/>
            <a:t>What are the differences in team performance based on manager names or strategies?</a:t>
          </a:r>
          <a:endParaRPr lang="en-IN" b="1" dirty="0"/>
        </a:p>
      </dgm:t>
    </dgm:pt>
    <dgm:pt modelId="{55060BF8-3D67-4DF9-BBAA-077748DD5627}" type="parTrans" cxnId="{DB44E57E-026A-43EE-AC98-1CC91C174142}">
      <dgm:prSet/>
      <dgm:spPr/>
      <dgm:t>
        <a:bodyPr/>
        <a:lstStyle/>
        <a:p>
          <a:endParaRPr lang="en-IN" b="1"/>
        </a:p>
      </dgm:t>
    </dgm:pt>
    <dgm:pt modelId="{8BD233CC-3931-4FF4-81AB-B0A037DBD9C7}" type="sibTrans" cxnId="{DB44E57E-026A-43EE-AC98-1CC91C174142}">
      <dgm:prSet/>
      <dgm:spPr/>
      <dgm:t>
        <a:bodyPr/>
        <a:lstStyle/>
        <a:p>
          <a:endParaRPr lang="en-IN" b="1"/>
        </a:p>
      </dgm:t>
    </dgm:pt>
    <dgm:pt modelId="{0E712A40-9CFF-4F63-960F-797134B62D58}">
      <dgm:prSet phldrT="[Text]"/>
      <dgm:spPr/>
      <dgm:t>
        <a:bodyPr/>
        <a:lstStyle/>
        <a:p>
          <a:r>
            <a:rPr lang="en-US" b="1" dirty="0"/>
            <a:t>Which teams have the best win/loss ratio in various competitions?</a:t>
          </a:r>
          <a:endParaRPr lang="en-IN" b="1" dirty="0"/>
        </a:p>
      </dgm:t>
    </dgm:pt>
    <dgm:pt modelId="{1C7DA2B8-6BFC-416E-A3CB-FF52257F5DA5}" type="sibTrans" cxnId="{A246265B-F4BA-41BF-AF78-4235A43E825E}">
      <dgm:prSet/>
      <dgm:spPr/>
      <dgm:t>
        <a:bodyPr/>
        <a:lstStyle/>
        <a:p>
          <a:endParaRPr lang="en-IN" b="1"/>
        </a:p>
      </dgm:t>
    </dgm:pt>
    <dgm:pt modelId="{7BEDB93E-2E6D-4D94-A10A-DD5329230E72}" type="parTrans" cxnId="{A246265B-F4BA-41BF-AF78-4235A43E825E}">
      <dgm:prSet/>
      <dgm:spPr/>
      <dgm:t>
        <a:bodyPr/>
        <a:lstStyle/>
        <a:p>
          <a:endParaRPr lang="en-IN" b="1"/>
        </a:p>
      </dgm:t>
    </dgm:pt>
    <dgm:pt modelId="{CCBEC593-7651-4E01-9237-56442EDF44AA}">
      <dgm:prSet phldrT="[Text]"/>
      <dgm:spPr/>
      <dgm:t>
        <a:bodyPr/>
        <a:lstStyle/>
        <a:p>
          <a:r>
            <a:rPr lang="en-US" b="1" dirty="0"/>
            <a:t>How do teams’ performances vary across different seasons and competitions?</a:t>
          </a:r>
          <a:endParaRPr lang="en-IN" b="1" dirty="0"/>
        </a:p>
      </dgm:t>
    </dgm:pt>
    <dgm:pt modelId="{D855C489-6BFE-44DE-99CB-BAFAB07CF4BB}" type="sibTrans" cxnId="{8F135576-6DDF-4818-A46C-CEAF005A6224}">
      <dgm:prSet/>
      <dgm:spPr/>
      <dgm:t>
        <a:bodyPr/>
        <a:lstStyle/>
        <a:p>
          <a:endParaRPr lang="en-IN" b="1"/>
        </a:p>
      </dgm:t>
    </dgm:pt>
    <dgm:pt modelId="{9FCB7993-B14C-40C2-9147-F9FF060344E2}" type="parTrans" cxnId="{8F135576-6DDF-4818-A46C-CEAF005A6224}">
      <dgm:prSet/>
      <dgm:spPr/>
      <dgm:t>
        <a:bodyPr/>
        <a:lstStyle/>
        <a:p>
          <a:endParaRPr lang="en-IN" b="1"/>
        </a:p>
      </dgm:t>
    </dgm:pt>
    <dgm:pt modelId="{337DCA2D-0E86-4B9E-974B-670A868E1716}" type="pres">
      <dgm:prSet presAssocID="{D367EF28-A927-4014-B602-70CAC5BDF888}" presName="linear" presStyleCnt="0">
        <dgm:presLayoutVars>
          <dgm:animLvl val="lvl"/>
          <dgm:resizeHandles val="exact"/>
        </dgm:presLayoutVars>
      </dgm:prSet>
      <dgm:spPr/>
    </dgm:pt>
    <dgm:pt modelId="{465B46A2-E854-405F-B343-FB30B5E24ABD}" type="pres">
      <dgm:prSet presAssocID="{7DE90874-8CEB-4D24-AF9F-A27374C4C0A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8A79FDE-089F-42EC-90DF-728BB2170B08}" type="pres">
      <dgm:prSet presAssocID="{8BD233CC-3931-4FF4-81AB-B0A037DBD9C7}" presName="spacer" presStyleCnt="0"/>
      <dgm:spPr/>
    </dgm:pt>
    <dgm:pt modelId="{45803DF5-DA36-44FD-A6F4-398BE3FFF0E3}" type="pres">
      <dgm:prSet presAssocID="{0E712A40-9CFF-4F63-960F-797134B62D5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1BD4F96-E1AC-4111-ACA7-A1960F0EDEDE}" type="pres">
      <dgm:prSet presAssocID="{1C7DA2B8-6BFC-416E-A3CB-FF52257F5DA5}" presName="spacer" presStyleCnt="0"/>
      <dgm:spPr/>
    </dgm:pt>
    <dgm:pt modelId="{3375336D-F895-493F-A8B6-9298C0A9E492}" type="pres">
      <dgm:prSet presAssocID="{CCBEC593-7651-4E01-9237-56442EDF44A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020CB38-A395-48A2-B63A-560DE63F9802}" type="presOf" srcId="{7DE90874-8CEB-4D24-AF9F-A27374C4C0A5}" destId="{465B46A2-E854-405F-B343-FB30B5E24ABD}" srcOrd="0" destOrd="0" presId="urn:microsoft.com/office/officeart/2005/8/layout/vList2"/>
    <dgm:cxn modelId="{A246265B-F4BA-41BF-AF78-4235A43E825E}" srcId="{D367EF28-A927-4014-B602-70CAC5BDF888}" destId="{0E712A40-9CFF-4F63-960F-797134B62D58}" srcOrd="1" destOrd="0" parTransId="{7BEDB93E-2E6D-4D94-A10A-DD5329230E72}" sibTransId="{1C7DA2B8-6BFC-416E-A3CB-FF52257F5DA5}"/>
    <dgm:cxn modelId="{8F135576-6DDF-4818-A46C-CEAF005A6224}" srcId="{D367EF28-A927-4014-B602-70CAC5BDF888}" destId="{CCBEC593-7651-4E01-9237-56442EDF44AA}" srcOrd="2" destOrd="0" parTransId="{9FCB7993-B14C-40C2-9147-F9FF060344E2}" sibTransId="{D855C489-6BFE-44DE-99CB-BAFAB07CF4BB}"/>
    <dgm:cxn modelId="{DB44E57E-026A-43EE-AC98-1CC91C174142}" srcId="{D367EF28-A927-4014-B602-70CAC5BDF888}" destId="{7DE90874-8CEB-4D24-AF9F-A27374C4C0A5}" srcOrd="0" destOrd="0" parTransId="{55060BF8-3D67-4DF9-BBAA-077748DD5627}" sibTransId="{8BD233CC-3931-4FF4-81AB-B0A037DBD9C7}"/>
    <dgm:cxn modelId="{38CEEFBD-2996-4432-97F8-6D76A8717687}" type="presOf" srcId="{D367EF28-A927-4014-B602-70CAC5BDF888}" destId="{337DCA2D-0E86-4B9E-974B-670A868E1716}" srcOrd="0" destOrd="0" presId="urn:microsoft.com/office/officeart/2005/8/layout/vList2"/>
    <dgm:cxn modelId="{3F2780C1-871B-42AE-98C8-34E7F0E3C15B}" type="presOf" srcId="{0E712A40-9CFF-4F63-960F-797134B62D58}" destId="{45803DF5-DA36-44FD-A6F4-398BE3FFF0E3}" srcOrd="0" destOrd="0" presId="urn:microsoft.com/office/officeart/2005/8/layout/vList2"/>
    <dgm:cxn modelId="{82E3F7C5-406D-442E-B449-3A1218C5CA9D}" type="presOf" srcId="{CCBEC593-7651-4E01-9237-56442EDF44AA}" destId="{3375336D-F895-493F-A8B6-9298C0A9E492}" srcOrd="0" destOrd="0" presId="urn:microsoft.com/office/officeart/2005/8/layout/vList2"/>
    <dgm:cxn modelId="{8B57BACD-8B2E-4A39-8925-2267F01EEF0F}" type="presParOf" srcId="{337DCA2D-0E86-4B9E-974B-670A868E1716}" destId="{465B46A2-E854-405F-B343-FB30B5E24ABD}" srcOrd="0" destOrd="0" presId="urn:microsoft.com/office/officeart/2005/8/layout/vList2"/>
    <dgm:cxn modelId="{4C5D7F98-2E45-433C-84D8-9730A0881405}" type="presParOf" srcId="{337DCA2D-0E86-4B9E-974B-670A868E1716}" destId="{38A79FDE-089F-42EC-90DF-728BB2170B08}" srcOrd="1" destOrd="0" presId="urn:microsoft.com/office/officeart/2005/8/layout/vList2"/>
    <dgm:cxn modelId="{C805D6FE-3E56-4AA4-80CF-32A6C4C2A92B}" type="presParOf" srcId="{337DCA2D-0E86-4B9E-974B-670A868E1716}" destId="{45803DF5-DA36-44FD-A6F4-398BE3FFF0E3}" srcOrd="2" destOrd="0" presId="urn:microsoft.com/office/officeart/2005/8/layout/vList2"/>
    <dgm:cxn modelId="{189BEBCB-88EC-4CAA-B7F9-44717B1B8D7E}" type="presParOf" srcId="{337DCA2D-0E86-4B9E-974B-670A868E1716}" destId="{F1BD4F96-E1AC-4111-ACA7-A1960F0EDEDE}" srcOrd="3" destOrd="0" presId="urn:microsoft.com/office/officeart/2005/8/layout/vList2"/>
    <dgm:cxn modelId="{1908F44F-52B9-4AF0-B02D-044041ABE743}" type="presParOf" srcId="{337DCA2D-0E86-4B9E-974B-670A868E1716}" destId="{3375336D-F895-493F-A8B6-9298C0A9E492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4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E37DFA5-AFEB-4AD2-A7A1-D933ED3613B5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IN"/>
        </a:p>
      </dgm:t>
    </dgm:pt>
    <dgm:pt modelId="{9567BC92-3911-4E92-8A7D-F3784E4A59D0}">
      <dgm:prSet phldrT="[Text]"/>
      <dgm:spPr/>
      <dgm:t>
        <a:bodyPr/>
        <a:lstStyle/>
        <a:p>
          <a:r>
            <a:rPr lang="en-IN" b="1" dirty="0"/>
            <a:t>Event Analysis</a:t>
          </a:r>
          <a:endParaRPr lang="en-IN" dirty="0"/>
        </a:p>
      </dgm:t>
    </dgm:pt>
    <dgm:pt modelId="{BA456941-F9CD-4ACC-B983-0C55B9033F49}" type="sibTrans" cxnId="{5C6C4AC2-42D8-48E0-878F-94B25E124B69}">
      <dgm:prSet/>
      <dgm:spPr/>
      <dgm:t>
        <a:bodyPr/>
        <a:lstStyle/>
        <a:p>
          <a:endParaRPr lang="en-IN"/>
        </a:p>
      </dgm:t>
    </dgm:pt>
    <dgm:pt modelId="{C7777764-E76D-4CDB-974E-9B010DDA6F61}" type="parTrans" cxnId="{5C6C4AC2-42D8-48E0-878F-94B25E124B69}">
      <dgm:prSet/>
      <dgm:spPr/>
      <dgm:t>
        <a:bodyPr/>
        <a:lstStyle/>
        <a:p>
          <a:endParaRPr lang="en-IN"/>
        </a:p>
      </dgm:t>
    </dgm:pt>
    <dgm:pt modelId="{1281ADDD-DC10-48CF-9D05-2E3B7924BEAB}">
      <dgm:prSet phldrT="[Text]"/>
      <dgm:spPr/>
      <dgm:t>
        <a:bodyPr/>
        <a:lstStyle/>
        <a:p>
          <a:r>
            <a:rPr lang="en-IN" dirty="0"/>
            <a:t>Explore the key events during matches and how they impact results.</a:t>
          </a:r>
        </a:p>
      </dgm:t>
    </dgm:pt>
    <dgm:pt modelId="{D359C7B0-7F8B-4431-8674-E8A1D91141C1}" type="sibTrans" cxnId="{9F4987B3-3095-41EB-866B-46439ECA727F}">
      <dgm:prSet/>
      <dgm:spPr/>
      <dgm:t>
        <a:bodyPr/>
        <a:lstStyle/>
        <a:p>
          <a:endParaRPr lang="en-IN"/>
        </a:p>
      </dgm:t>
    </dgm:pt>
    <dgm:pt modelId="{94677719-7FB0-4DE4-8AB3-FC690D9DC75F}" type="parTrans" cxnId="{9F4987B3-3095-41EB-866B-46439ECA727F}">
      <dgm:prSet/>
      <dgm:spPr/>
      <dgm:t>
        <a:bodyPr/>
        <a:lstStyle/>
        <a:p>
          <a:endParaRPr lang="en-IN"/>
        </a:p>
      </dgm:t>
    </dgm:pt>
    <dgm:pt modelId="{BAFE8A7A-857F-4609-ABF3-7D4B11244216}" type="pres">
      <dgm:prSet presAssocID="{FE37DFA5-AFEB-4AD2-A7A1-D933ED3613B5}" presName="Name0" presStyleCnt="0">
        <dgm:presLayoutVars>
          <dgm:dir/>
          <dgm:animLvl val="lvl"/>
          <dgm:resizeHandles val="exact"/>
        </dgm:presLayoutVars>
      </dgm:prSet>
      <dgm:spPr/>
    </dgm:pt>
    <dgm:pt modelId="{513BF80E-0530-4775-BF7B-C3B6A950755A}" type="pres">
      <dgm:prSet presAssocID="{9567BC92-3911-4E92-8A7D-F3784E4A59D0}" presName="composite" presStyleCnt="0"/>
      <dgm:spPr/>
    </dgm:pt>
    <dgm:pt modelId="{465F053B-E484-4E13-A103-FFEDF1078694}" type="pres">
      <dgm:prSet presAssocID="{9567BC92-3911-4E92-8A7D-F3784E4A59D0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5E131B49-8891-4B3C-8774-6664B62B74F3}" type="pres">
      <dgm:prSet presAssocID="{9567BC92-3911-4E92-8A7D-F3784E4A59D0}" presName="desTx" presStyleLbl="alignAccFollowNode1" presStyleIdx="0" presStyleCnt="1" custLinFactNeighborX="456">
        <dgm:presLayoutVars>
          <dgm:bulletEnabled val="1"/>
        </dgm:presLayoutVars>
      </dgm:prSet>
      <dgm:spPr/>
    </dgm:pt>
  </dgm:ptLst>
  <dgm:cxnLst>
    <dgm:cxn modelId="{F5620440-C66D-459E-B576-E25CB4146255}" type="presOf" srcId="{1281ADDD-DC10-48CF-9D05-2E3B7924BEAB}" destId="{5E131B49-8891-4B3C-8774-6664B62B74F3}" srcOrd="0" destOrd="0" presId="urn:microsoft.com/office/officeart/2005/8/layout/hList1"/>
    <dgm:cxn modelId="{77DECC7C-62F0-4C56-82B3-5840B4845BA9}" type="presOf" srcId="{FE37DFA5-AFEB-4AD2-A7A1-D933ED3613B5}" destId="{BAFE8A7A-857F-4609-ABF3-7D4B11244216}" srcOrd="0" destOrd="0" presId="urn:microsoft.com/office/officeart/2005/8/layout/hList1"/>
    <dgm:cxn modelId="{AD0A028A-B58E-4425-9523-A69E5DE4B44C}" type="presOf" srcId="{9567BC92-3911-4E92-8A7D-F3784E4A59D0}" destId="{465F053B-E484-4E13-A103-FFEDF1078694}" srcOrd="0" destOrd="0" presId="urn:microsoft.com/office/officeart/2005/8/layout/hList1"/>
    <dgm:cxn modelId="{9F4987B3-3095-41EB-866B-46439ECA727F}" srcId="{9567BC92-3911-4E92-8A7D-F3784E4A59D0}" destId="{1281ADDD-DC10-48CF-9D05-2E3B7924BEAB}" srcOrd="0" destOrd="0" parTransId="{94677719-7FB0-4DE4-8AB3-FC690D9DC75F}" sibTransId="{D359C7B0-7F8B-4431-8674-E8A1D91141C1}"/>
    <dgm:cxn modelId="{5C6C4AC2-42D8-48E0-878F-94B25E124B69}" srcId="{FE37DFA5-AFEB-4AD2-A7A1-D933ED3613B5}" destId="{9567BC92-3911-4E92-8A7D-F3784E4A59D0}" srcOrd="0" destOrd="0" parTransId="{C7777764-E76D-4CDB-974E-9B010DDA6F61}" sibTransId="{BA456941-F9CD-4ACC-B983-0C55B9033F49}"/>
    <dgm:cxn modelId="{7DDAC49F-31A1-4E54-89EB-1A7FB03456A0}" type="presParOf" srcId="{BAFE8A7A-857F-4609-ABF3-7D4B11244216}" destId="{513BF80E-0530-4775-BF7B-C3B6A950755A}" srcOrd="0" destOrd="0" presId="urn:microsoft.com/office/officeart/2005/8/layout/hList1"/>
    <dgm:cxn modelId="{342525CF-EA40-43E0-A168-5018F4188E55}" type="presParOf" srcId="{513BF80E-0530-4775-BF7B-C3B6A950755A}" destId="{465F053B-E484-4E13-A103-FFEDF1078694}" srcOrd="0" destOrd="0" presId="urn:microsoft.com/office/officeart/2005/8/layout/hList1"/>
    <dgm:cxn modelId="{4656CC41-7DA5-4D01-B83D-AA53C095424B}" type="presParOf" srcId="{513BF80E-0530-4775-BF7B-C3B6A950755A}" destId="{5E131B49-8891-4B3C-8774-6664B62B74F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4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F053B-E484-4E13-A103-FFEDF1078694}">
      <dsp:nvSpPr>
        <dsp:cNvPr id="0" name=""/>
        <dsp:cNvSpPr/>
      </dsp:nvSpPr>
      <dsp:spPr>
        <a:xfrm>
          <a:off x="0" y="82809"/>
          <a:ext cx="3924607" cy="10832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b="1" kern="1200" dirty="0"/>
            <a:t>Performance Analysis</a:t>
          </a:r>
          <a:endParaRPr lang="en-IN" sz="3100" kern="1200" dirty="0"/>
        </a:p>
      </dsp:txBody>
      <dsp:txXfrm>
        <a:off x="0" y="82809"/>
        <a:ext cx="3924607" cy="1083218"/>
      </dsp:txXfrm>
    </dsp:sp>
    <dsp:sp modelId="{5E131B49-8891-4B3C-8774-6664B62B74F3}">
      <dsp:nvSpPr>
        <dsp:cNvPr id="0" name=""/>
        <dsp:cNvSpPr/>
      </dsp:nvSpPr>
      <dsp:spPr>
        <a:xfrm>
          <a:off x="0" y="1166028"/>
          <a:ext cx="3924607" cy="246775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100" kern="1200" dirty="0"/>
            <a:t>Analyse individual player and team performance over various matches and seasons.</a:t>
          </a:r>
        </a:p>
      </dsp:txBody>
      <dsp:txXfrm>
        <a:off x="0" y="1166028"/>
        <a:ext cx="3924607" cy="246775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B46A2-E854-405F-B343-FB30B5E24ABD}">
      <dsp:nvSpPr>
        <dsp:cNvPr id="0" name=""/>
        <dsp:cNvSpPr/>
      </dsp:nvSpPr>
      <dsp:spPr>
        <a:xfrm>
          <a:off x="0" y="69021"/>
          <a:ext cx="6558114" cy="122104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What are the most common events recorded (goals, yellow cards, red cards)?</a:t>
          </a:r>
          <a:endParaRPr lang="en-IN" sz="2300" b="1" kern="1200" dirty="0"/>
        </a:p>
      </dsp:txBody>
      <dsp:txXfrm>
        <a:off x="59606" y="128627"/>
        <a:ext cx="6438902" cy="1101829"/>
      </dsp:txXfrm>
    </dsp:sp>
    <dsp:sp modelId="{45803DF5-DA36-44FD-A6F4-398BE3FFF0E3}">
      <dsp:nvSpPr>
        <dsp:cNvPr id="0" name=""/>
        <dsp:cNvSpPr/>
      </dsp:nvSpPr>
      <dsp:spPr>
        <a:xfrm>
          <a:off x="0" y="1356303"/>
          <a:ext cx="6558114" cy="122104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How do events like goals, fouls, or cards influence the final score?</a:t>
          </a:r>
          <a:endParaRPr lang="en-IN" sz="2300" b="1" kern="1200" dirty="0"/>
        </a:p>
      </dsp:txBody>
      <dsp:txXfrm>
        <a:off x="59606" y="1415909"/>
        <a:ext cx="6438902" cy="1101829"/>
      </dsp:txXfrm>
    </dsp:sp>
    <dsp:sp modelId="{3375336D-F895-493F-A8B6-9298C0A9E492}">
      <dsp:nvSpPr>
        <dsp:cNvPr id="0" name=""/>
        <dsp:cNvSpPr/>
      </dsp:nvSpPr>
      <dsp:spPr>
        <a:xfrm>
          <a:off x="0" y="2643584"/>
          <a:ext cx="6558114" cy="122104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How do goals scored before halftime affect the team’s chances of winning?</a:t>
          </a:r>
          <a:endParaRPr lang="en-IN" sz="2300" b="1" kern="1200" dirty="0"/>
        </a:p>
      </dsp:txBody>
      <dsp:txXfrm>
        <a:off x="59606" y="2703190"/>
        <a:ext cx="6438902" cy="1101829"/>
      </dsp:txXfrm>
    </dsp:sp>
    <dsp:sp modelId="{D165B984-E611-4AD5-BA7D-B63C4AFAEBC6}">
      <dsp:nvSpPr>
        <dsp:cNvPr id="0" name=""/>
        <dsp:cNvSpPr/>
      </dsp:nvSpPr>
      <dsp:spPr>
        <a:xfrm>
          <a:off x="0" y="3930865"/>
          <a:ext cx="6558114" cy="122104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What minute of the game sees the most significant events (e.g., goals, substitutions)?</a:t>
          </a:r>
          <a:endParaRPr lang="en-IN" sz="2300" b="1" kern="1200" dirty="0"/>
        </a:p>
      </dsp:txBody>
      <dsp:txXfrm>
        <a:off x="59606" y="3990471"/>
        <a:ext cx="6438902" cy="110182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F053B-E484-4E13-A103-FFEDF1078694}">
      <dsp:nvSpPr>
        <dsp:cNvPr id="0" name=""/>
        <dsp:cNvSpPr/>
      </dsp:nvSpPr>
      <dsp:spPr>
        <a:xfrm>
          <a:off x="0" y="32657"/>
          <a:ext cx="3924607" cy="11039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b="1" kern="1200" dirty="0"/>
            <a:t>Attendance and Stadium Analysis</a:t>
          </a:r>
          <a:endParaRPr lang="en-IN" sz="3200" kern="1200" dirty="0"/>
        </a:p>
      </dsp:txBody>
      <dsp:txXfrm>
        <a:off x="0" y="32657"/>
        <a:ext cx="3924607" cy="1103918"/>
      </dsp:txXfrm>
    </dsp:sp>
    <dsp:sp modelId="{5E131B49-8891-4B3C-8774-6664B62B74F3}">
      <dsp:nvSpPr>
        <dsp:cNvPr id="0" name=""/>
        <dsp:cNvSpPr/>
      </dsp:nvSpPr>
      <dsp:spPr>
        <a:xfrm>
          <a:off x="0" y="1136575"/>
          <a:ext cx="3924607" cy="254736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200" kern="1200" dirty="0" err="1"/>
            <a:t>Analyze</a:t>
          </a:r>
          <a:r>
            <a:rPr lang="en-IN" sz="3200" kern="1200" dirty="0"/>
            <a:t> the attendance patterns and stadium influences.</a:t>
          </a:r>
        </a:p>
      </dsp:txBody>
      <dsp:txXfrm>
        <a:off x="0" y="1136575"/>
        <a:ext cx="3924607" cy="254736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B46A2-E854-405F-B343-FB30B5E24ABD}">
      <dsp:nvSpPr>
        <dsp:cNvPr id="0" name=""/>
        <dsp:cNvSpPr/>
      </dsp:nvSpPr>
      <dsp:spPr>
        <a:xfrm>
          <a:off x="0" y="686721"/>
          <a:ext cx="6558114" cy="111486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What is the average attendance for matches at different stadiums?</a:t>
          </a:r>
          <a:endParaRPr lang="en-IN" sz="2100" b="1" kern="1200" dirty="0"/>
        </a:p>
      </dsp:txBody>
      <dsp:txXfrm>
        <a:off x="54423" y="741144"/>
        <a:ext cx="6449268" cy="1006017"/>
      </dsp:txXfrm>
    </dsp:sp>
    <dsp:sp modelId="{45803DF5-DA36-44FD-A6F4-398BE3FFF0E3}">
      <dsp:nvSpPr>
        <dsp:cNvPr id="0" name=""/>
        <dsp:cNvSpPr/>
      </dsp:nvSpPr>
      <dsp:spPr>
        <a:xfrm>
          <a:off x="0" y="1862064"/>
          <a:ext cx="6558114" cy="111486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How does stadium location influence match outcomes?</a:t>
          </a:r>
          <a:endParaRPr lang="en-IN" sz="2100" b="1" kern="1200" dirty="0"/>
        </a:p>
      </dsp:txBody>
      <dsp:txXfrm>
        <a:off x="54423" y="1916487"/>
        <a:ext cx="6449268" cy="1006017"/>
      </dsp:txXfrm>
    </dsp:sp>
    <dsp:sp modelId="{3375336D-F895-493F-A8B6-9298C0A9E492}">
      <dsp:nvSpPr>
        <dsp:cNvPr id="0" name=""/>
        <dsp:cNvSpPr/>
      </dsp:nvSpPr>
      <dsp:spPr>
        <a:xfrm>
          <a:off x="0" y="3037408"/>
          <a:ext cx="6558114" cy="111486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Attendance Patterns: Does day of the week and match round influence match attendance? </a:t>
          </a:r>
          <a:endParaRPr lang="en-IN" sz="2100" b="1" kern="1200" dirty="0"/>
        </a:p>
      </dsp:txBody>
      <dsp:txXfrm>
        <a:off x="54423" y="3091831"/>
        <a:ext cx="6449268" cy="1006017"/>
      </dsp:txXfrm>
    </dsp:sp>
    <dsp:sp modelId="{D165B984-E611-4AD5-BA7D-B63C4AFAEBC6}">
      <dsp:nvSpPr>
        <dsp:cNvPr id="0" name=""/>
        <dsp:cNvSpPr/>
      </dsp:nvSpPr>
      <dsp:spPr>
        <a:xfrm>
          <a:off x="0" y="4212752"/>
          <a:ext cx="6558114" cy="111486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Fan Engagement: Which matches (competitions, rivals) bring in the most fans, and how can we capitalize on this through promotions?</a:t>
          </a:r>
          <a:endParaRPr lang="en-IN" sz="2100" b="1" kern="1200" dirty="0"/>
        </a:p>
      </dsp:txBody>
      <dsp:txXfrm>
        <a:off x="54423" y="4267175"/>
        <a:ext cx="6449268" cy="100601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F053B-E484-4E13-A103-FFEDF1078694}">
      <dsp:nvSpPr>
        <dsp:cNvPr id="0" name=""/>
        <dsp:cNvSpPr/>
      </dsp:nvSpPr>
      <dsp:spPr>
        <a:xfrm>
          <a:off x="0" y="49229"/>
          <a:ext cx="3924607" cy="892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100" b="1" kern="1200" dirty="0"/>
            <a:t>Referee Analysis</a:t>
          </a:r>
          <a:endParaRPr lang="en-IN" sz="3100" kern="1200" dirty="0"/>
        </a:p>
      </dsp:txBody>
      <dsp:txXfrm>
        <a:off x="0" y="49229"/>
        <a:ext cx="3924607" cy="892800"/>
      </dsp:txXfrm>
    </dsp:sp>
    <dsp:sp modelId="{5E131B49-8891-4B3C-8774-6664B62B74F3}">
      <dsp:nvSpPr>
        <dsp:cNvPr id="0" name=""/>
        <dsp:cNvSpPr/>
      </dsp:nvSpPr>
      <dsp:spPr>
        <a:xfrm>
          <a:off x="0" y="942030"/>
          <a:ext cx="3924607" cy="289323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100" kern="1200" dirty="0"/>
            <a:t>Examine the impact of referees on match outcomes and team performance.</a:t>
          </a:r>
        </a:p>
      </dsp:txBody>
      <dsp:txXfrm>
        <a:off x="0" y="942030"/>
        <a:ext cx="3924607" cy="289323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B46A2-E854-405F-B343-FB30B5E24ABD}">
      <dsp:nvSpPr>
        <dsp:cNvPr id="0" name=""/>
        <dsp:cNvSpPr/>
      </dsp:nvSpPr>
      <dsp:spPr>
        <a:xfrm>
          <a:off x="0" y="58211"/>
          <a:ext cx="6558114" cy="16321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How do different referees impact the number of yellow/red cards in matches?</a:t>
          </a:r>
          <a:endParaRPr lang="en-IN" sz="3100" b="1" kern="1200" dirty="0"/>
        </a:p>
      </dsp:txBody>
      <dsp:txXfrm>
        <a:off x="79675" y="137886"/>
        <a:ext cx="6398764" cy="1472800"/>
      </dsp:txXfrm>
    </dsp:sp>
    <dsp:sp modelId="{45803DF5-DA36-44FD-A6F4-398BE3FFF0E3}">
      <dsp:nvSpPr>
        <dsp:cNvPr id="0" name=""/>
        <dsp:cNvSpPr/>
      </dsp:nvSpPr>
      <dsp:spPr>
        <a:xfrm>
          <a:off x="0" y="1779641"/>
          <a:ext cx="6558114" cy="16321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Which referees tend to officiate high-profile matches (e.g., finals)?</a:t>
          </a:r>
          <a:endParaRPr lang="en-IN" sz="3100" b="1" kern="1200" dirty="0"/>
        </a:p>
      </dsp:txBody>
      <dsp:txXfrm>
        <a:off x="79675" y="1859316"/>
        <a:ext cx="6398764" cy="1472800"/>
      </dsp:txXfrm>
    </dsp:sp>
    <dsp:sp modelId="{3375336D-F895-493F-A8B6-9298C0A9E492}">
      <dsp:nvSpPr>
        <dsp:cNvPr id="0" name=""/>
        <dsp:cNvSpPr/>
      </dsp:nvSpPr>
      <dsp:spPr>
        <a:xfrm>
          <a:off x="0" y="3501071"/>
          <a:ext cx="6558114" cy="163215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Are certain referees associated with higher or lower goal counts? </a:t>
          </a:r>
          <a:endParaRPr lang="en-IN" sz="3100" b="1" kern="1200" dirty="0"/>
        </a:p>
      </dsp:txBody>
      <dsp:txXfrm>
        <a:off x="79675" y="3580746"/>
        <a:ext cx="6398764" cy="14728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F053B-E484-4E13-A103-FFEDF1078694}">
      <dsp:nvSpPr>
        <dsp:cNvPr id="0" name=""/>
        <dsp:cNvSpPr/>
      </dsp:nvSpPr>
      <dsp:spPr>
        <a:xfrm>
          <a:off x="0" y="56774"/>
          <a:ext cx="3924607" cy="11439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b="1" kern="1200" dirty="0"/>
            <a:t>Substitution Patterns</a:t>
          </a:r>
          <a:endParaRPr lang="en-IN" sz="3300" kern="1200" dirty="0"/>
        </a:p>
      </dsp:txBody>
      <dsp:txXfrm>
        <a:off x="0" y="56774"/>
        <a:ext cx="3924607" cy="1143975"/>
      </dsp:txXfrm>
    </dsp:sp>
    <dsp:sp modelId="{5E131B49-8891-4B3C-8774-6664B62B74F3}">
      <dsp:nvSpPr>
        <dsp:cNvPr id="0" name=""/>
        <dsp:cNvSpPr/>
      </dsp:nvSpPr>
      <dsp:spPr>
        <a:xfrm>
          <a:off x="0" y="1200750"/>
          <a:ext cx="3924607" cy="262696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 dirty="0"/>
            <a:t>Analyse substitution strategies and their impact on game outcomes.</a:t>
          </a:r>
        </a:p>
      </dsp:txBody>
      <dsp:txXfrm>
        <a:off x="0" y="1200750"/>
        <a:ext cx="3924607" cy="2626965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B46A2-E854-405F-B343-FB30B5E24ABD}">
      <dsp:nvSpPr>
        <dsp:cNvPr id="0" name=""/>
        <dsp:cNvSpPr/>
      </dsp:nvSpPr>
      <dsp:spPr>
        <a:xfrm>
          <a:off x="0" y="149516"/>
          <a:ext cx="6558114" cy="11582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Which players come off the bench and contribute to goals/assists?</a:t>
          </a:r>
          <a:endParaRPr lang="en-IN" sz="3000" b="1" kern="1200" dirty="0"/>
        </a:p>
      </dsp:txBody>
      <dsp:txXfrm>
        <a:off x="56543" y="206059"/>
        <a:ext cx="6445028" cy="1045213"/>
      </dsp:txXfrm>
    </dsp:sp>
    <dsp:sp modelId="{45803DF5-DA36-44FD-A6F4-398BE3FFF0E3}">
      <dsp:nvSpPr>
        <dsp:cNvPr id="0" name=""/>
        <dsp:cNvSpPr/>
      </dsp:nvSpPr>
      <dsp:spPr>
        <a:xfrm>
          <a:off x="0" y="1394216"/>
          <a:ext cx="6558114" cy="11582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Are certain players regularly substituted ?</a:t>
          </a:r>
          <a:endParaRPr lang="en-IN" sz="3000" b="1" kern="1200" dirty="0"/>
        </a:p>
      </dsp:txBody>
      <dsp:txXfrm>
        <a:off x="56543" y="1450759"/>
        <a:ext cx="6445028" cy="1045213"/>
      </dsp:txXfrm>
    </dsp:sp>
    <dsp:sp modelId="{3375336D-F895-493F-A8B6-9298C0A9E492}">
      <dsp:nvSpPr>
        <dsp:cNvPr id="0" name=""/>
        <dsp:cNvSpPr/>
      </dsp:nvSpPr>
      <dsp:spPr>
        <a:xfrm>
          <a:off x="0" y="2638916"/>
          <a:ext cx="6558114" cy="11582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How do teams’ substitution patterns vary ?</a:t>
          </a:r>
          <a:endParaRPr lang="en-IN" sz="3000" b="1" kern="1200" dirty="0"/>
        </a:p>
      </dsp:txBody>
      <dsp:txXfrm>
        <a:off x="56543" y="2695459"/>
        <a:ext cx="6445028" cy="1045213"/>
      </dsp:txXfrm>
    </dsp:sp>
    <dsp:sp modelId="{2B0546A5-62B6-4558-A141-0C368D7CCAA8}">
      <dsp:nvSpPr>
        <dsp:cNvPr id="0" name=""/>
        <dsp:cNvSpPr/>
      </dsp:nvSpPr>
      <dsp:spPr>
        <a:xfrm>
          <a:off x="0" y="3883616"/>
          <a:ext cx="6558114" cy="11582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Which positions are most frequently substituted ?</a:t>
          </a:r>
          <a:endParaRPr lang="en-IN" sz="3000" b="1" kern="1200" dirty="0"/>
        </a:p>
      </dsp:txBody>
      <dsp:txXfrm>
        <a:off x="56543" y="3940159"/>
        <a:ext cx="6445028" cy="104521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F053B-E484-4E13-A103-FFEDF1078694}">
      <dsp:nvSpPr>
        <dsp:cNvPr id="0" name=""/>
        <dsp:cNvSpPr/>
      </dsp:nvSpPr>
      <dsp:spPr>
        <a:xfrm>
          <a:off x="0" y="56774"/>
          <a:ext cx="3924607" cy="11439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134112" rIns="234696" bIns="134112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b="1" kern="1200" dirty="0"/>
            <a:t>Competition Analysis</a:t>
          </a:r>
          <a:endParaRPr lang="en-IN" sz="3300" kern="1200" dirty="0"/>
        </a:p>
      </dsp:txBody>
      <dsp:txXfrm>
        <a:off x="0" y="56774"/>
        <a:ext cx="3924607" cy="1143975"/>
      </dsp:txXfrm>
    </dsp:sp>
    <dsp:sp modelId="{5E131B49-8891-4B3C-8774-6664B62B74F3}">
      <dsp:nvSpPr>
        <dsp:cNvPr id="0" name=""/>
        <dsp:cNvSpPr/>
      </dsp:nvSpPr>
      <dsp:spPr>
        <a:xfrm>
          <a:off x="0" y="1200750"/>
          <a:ext cx="3924607" cy="2626965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22" tIns="176022" rIns="234696" bIns="264033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300" kern="1200" dirty="0"/>
            <a:t>Evaluate team and player performance across different competitions.</a:t>
          </a:r>
        </a:p>
      </dsp:txBody>
      <dsp:txXfrm>
        <a:off x="0" y="1200750"/>
        <a:ext cx="3924607" cy="262696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B46A2-E854-405F-B343-FB30B5E24ABD}">
      <dsp:nvSpPr>
        <dsp:cNvPr id="0" name=""/>
        <dsp:cNvSpPr/>
      </dsp:nvSpPr>
      <dsp:spPr>
        <a:xfrm>
          <a:off x="0" y="77877"/>
          <a:ext cx="6558114" cy="163247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How does a team's performance vary between different competitions?</a:t>
          </a:r>
          <a:endParaRPr lang="en-IN" sz="2400" b="1" kern="1200" dirty="0"/>
        </a:p>
      </dsp:txBody>
      <dsp:txXfrm>
        <a:off x="79691" y="157568"/>
        <a:ext cx="6398732" cy="1473097"/>
      </dsp:txXfrm>
    </dsp:sp>
    <dsp:sp modelId="{45803DF5-DA36-44FD-A6F4-398BE3FFF0E3}">
      <dsp:nvSpPr>
        <dsp:cNvPr id="0" name=""/>
        <dsp:cNvSpPr/>
      </dsp:nvSpPr>
      <dsp:spPr>
        <a:xfrm>
          <a:off x="0" y="1779476"/>
          <a:ext cx="6558114" cy="163247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How do team performance differ across competitions? Which teams have the best record in specific competitions?</a:t>
          </a:r>
          <a:endParaRPr lang="en-IN" sz="2400" b="1" kern="1200" dirty="0"/>
        </a:p>
      </dsp:txBody>
      <dsp:txXfrm>
        <a:off x="79691" y="1859167"/>
        <a:ext cx="6398732" cy="1473097"/>
      </dsp:txXfrm>
    </dsp:sp>
    <dsp:sp modelId="{3375336D-F895-493F-A8B6-9298C0A9E492}">
      <dsp:nvSpPr>
        <dsp:cNvPr id="0" name=""/>
        <dsp:cNvSpPr/>
      </dsp:nvSpPr>
      <dsp:spPr>
        <a:xfrm>
          <a:off x="0" y="3481075"/>
          <a:ext cx="6558114" cy="163247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How does our team’s performance vary across different competitions (e.g., domestic league, international tournaments)?</a:t>
          </a:r>
          <a:endParaRPr lang="en-IN" sz="2400" b="1" kern="1200" dirty="0"/>
        </a:p>
      </dsp:txBody>
      <dsp:txXfrm>
        <a:off x="79691" y="3560766"/>
        <a:ext cx="6398732" cy="147309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F053B-E484-4E13-A103-FFEDF1078694}">
      <dsp:nvSpPr>
        <dsp:cNvPr id="0" name=""/>
        <dsp:cNvSpPr/>
      </dsp:nvSpPr>
      <dsp:spPr>
        <a:xfrm>
          <a:off x="0" y="22064"/>
          <a:ext cx="3924607" cy="104046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b="1" kern="1200" dirty="0"/>
            <a:t>Contract Management</a:t>
          </a:r>
          <a:endParaRPr lang="en-IN" sz="3000" kern="1200" dirty="0"/>
        </a:p>
      </dsp:txBody>
      <dsp:txXfrm>
        <a:off x="0" y="22064"/>
        <a:ext cx="3924607" cy="1040460"/>
      </dsp:txXfrm>
    </dsp:sp>
    <dsp:sp modelId="{5E131B49-8891-4B3C-8774-6664B62B74F3}">
      <dsp:nvSpPr>
        <dsp:cNvPr id="0" name=""/>
        <dsp:cNvSpPr/>
      </dsp:nvSpPr>
      <dsp:spPr>
        <a:xfrm>
          <a:off x="0" y="1062525"/>
          <a:ext cx="3924607" cy="2799900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b="0" kern="1200" dirty="0"/>
            <a:t>Analyse player contract data to help clubs manage player contracts and optimize value.</a:t>
          </a:r>
          <a:endParaRPr lang="en-IN" sz="3000" kern="1200" dirty="0"/>
        </a:p>
      </dsp:txBody>
      <dsp:txXfrm>
        <a:off x="0" y="1062525"/>
        <a:ext cx="3924607" cy="27999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B46A2-E854-405F-B343-FB30B5E24ABD}">
      <dsp:nvSpPr>
        <dsp:cNvPr id="0" name=""/>
        <dsp:cNvSpPr/>
      </dsp:nvSpPr>
      <dsp:spPr>
        <a:xfrm>
          <a:off x="0" y="438096"/>
          <a:ext cx="6276258" cy="8880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How does a player's performance vary across different seasons? </a:t>
          </a:r>
          <a:endParaRPr lang="en-IN" sz="2300" b="1" kern="1200" dirty="0"/>
        </a:p>
      </dsp:txBody>
      <dsp:txXfrm>
        <a:off x="43350" y="481446"/>
        <a:ext cx="6189558" cy="801330"/>
      </dsp:txXfrm>
    </dsp:sp>
    <dsp:sp modelId="{45803DF5-DA36-44FD-A6F4-398BE3FFF0E3}">
      <dsp:nvSpPr>
        <dsp:cNvPr id="0" name=""/>
        <dsp:cNvSpPr/>
      </dsp:nvSpPr>
      <dsp:spPr>
        <a:xfrm>
          <a:off x="0" y="1392366"/>
          <a:ext cx="6276258" cy="8880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On an Average what is the goals and assists for each player? </a:t>
          </a:r>
          <a:endParaRPr lang="en-IN" sz="2300" b="1" kern="1200" dirty="0"/>
        </a:p>
      </dsp:txBody>
      <dsp:txXfrm>
        <a:off x="43350" y="1435716"/>
        <a:ext cx="6189558" cy="801330"/>
      </dsp:txXfrm>
    </dsp:sp>
    <dsp:sp modelId="{3375336D-F895-493F-A8B6-9298C0A9E492}">
      <dsp:nvSpPr>
        <dsp:cNvPr id="0" name=""/>
        <dsp:cNvSpPr/>
      </dsp:nvSpPr>
      <dsp:spPr>
        <a:xfrm>
          <a:off x="0" y="2346637"/>
          <a:ext cx="6276258" cy="8880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Which players contribute the most in terms of goals, assists, and minutes played?</a:t>
          </a:r>
          <a:endParaRPr lang="en-IN" sz="2300" b="1" kern="1200" dirty="0"/>
        </a:p>
      </dsp:txBody>
      <dsp:txXfrm>
        <a:off x="43350" y="2389987"/>
        <a:ext cx="6189558" cy="801330"/>
      </dsp:txXfrm>
    </dsp:sp>
    <dsp:sp modelId="{7EC0D6BB-5EDB-4936-8B02-805923761DE9}">
      <dsp:nvSpPr>
        <dsp:cNvPr id="0" name=""/>
        <dsp:cNvSpPr/>
      </dsp:nvSpPr>
      <dsp:spPr>
        <a:xfrm>
          <a:off x="0" y="3300907"/>
          <a:ext cx="6276258" cy="8880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Which players have most yellow and red cards?</a:t>
          </a:r>
          <a:endParaRPr lang="en-IN" sz="2300" b="1" kern="1200" dirty="0"/>
        </a:p>
      </dsp:txBody>
      <dsp:txXfrm>
        <a:off x="43350" y="3344257"/>
        <a:ext cx="6189558" cy="80133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B46A2-E854-405F-B343-FB30B5E24ABD}">
      <dsp:nvSpPr>
        <dsp:cNvPr id="0" name=""/>
        <dsp:cNvSpPr/>
      </dsp:nvSpPr>
      <dsp:spPr>
        <a:xfrm>
          <a:off x="0" y="58211"/>
          <a:ext cx="6558114" cy="16321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What are the contract expiration dates, and how do they align with market value trends?</a:t>
          </a:r>
          <a:endParaRPr lang="en-IN" sz="3100" b="1" kern="1200" dirty="0"/>
        </a:p>
      </dsp:txBody>
      <dsp:txXfrm>
        <a:off x="79675" y="137886"/>
        <a:ext cx="6398764" cy="1472800"/>
      </dsp:txXfrm>
    </dsp:sp>
    <dsp:sp modelId="{45803DF5-DA36-44FD-A6F4-398BE3FFF0E3}">
      <dsp:nvSpPr>
        <dsp:cNvPr id="0" name=""/>
        <dsp:cNvSpPr/>
      </dsp:nvSpPr>
      <dsp:spPr>
        <a:xfrm>
          <a:off x="0" y="1779641"/>
          <a:ext cx="6558114" cy="16321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Which players are nearing the end of their contracts and might need renewal?</a:t>
          </a:r>
          <a:endParaRPr lang="en-IN" sz="3100" b="1" kern="1200" dirty="0"/>
        </a:p>
      </dsp:txBody>
      <dsp:txXfrm>
        <a:off x="79675" y="1859316"/>
        <a:ext cx="6398764" cy="1472800"/>
      </dsp:txXfrm>
    </dsp:sp>
    <dsp:sp modelId="{3375336D-F895-493F-A8B6-9298C0A9E492}">
      <dsp:nvSpPr>
        <dsp:cNvPr id="0" name=""/>
        <dsp:cNvSpPr/>
      </dsp:nvSpPr>
      <dsp:spPr>
        <a:xfrm>
          <a:off x="0" y="3501071"/>
          <a:ext cx="6558114" cy="16321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What is the agent representation of the players?</a:t>
          </a:r>
          <a:endParaRPr lang="en-IN" sz="3100" b="1" kern="1200" dirty="0"/>
        </a:p>
      </dsp:txBody>
      <dsp:txXfrm>
        <a:off x="79675" y="3580746"/>
        <a:ext cx="6398764" cy="147280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6F341B-F7A8-4127-9FE0-06A0ACD1888A}">
      <dsp:nvSpPr>
        <dsp:cNvPr id="0" name=""/>
        <dsp:cNvSpPr/>
      </dsp:nvSpPr>
      <dsp:spPr>
        <a:xfrm>
          <a:off x="37" y="932803"/>
          <a:ext cx="3585953" cy="11381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/>
            <a:t>MISSING VALUE TREATMENT</a:t>
          </a:r>
        </a:p>
      </dsp:txBody>
      <dsp:txXfrm>
        <a:off x="37" y="932803"/>
        <a:ext cx="3585953" cy="1138175"/>
      </dsp:txXfrm>
    </dsp:sp>
    <dsp:sp modelId="{CC434356-E1F5-43F0-B4CE-32DED17E588D}">
      <dsp:nvSpPr>
        <dsp:cNvPr id="0" name=""/>
        <dsp:cNvSpPr/>
      </dsp:nvSpPr>
      <dsp:spPr>
        <a:xfrm>
          <a:off x="37" y="2070978"/>
          <a:ext cx="3585953" cy="14987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800" kern="1200" dirty="0"/>
            <a:t>MEAN, MEDIAN AND MODE IMPUTATION</a:t>
          </a:r>
        </a:p>
      </dsp:txBody>
      <dsp:txXfrm>
        <a:off x="37" y="2070978"/>
        <a:ext cx="3585953" cy="1498769"/>
      </dsp:txXfrm>
    </dsp:sp>
    <dsp:sp modelId="{2515A7C9-2538-4F3D-98EA-48BA126DCA77}">
      <dsp:nvSpPr>
        <dsp:cNvPr id="0" name=""/>
        <dsp:cNvSpPr/>
      </dsp:nvSpPr>
      <dsp:spPr>
        <a:xfrm>
          <a:off x="4088024" y="932803"/>
          <a:ext cx="3585953" cy="11381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>
              <a:latin typeface="+mj-lt"/>
            </a:rPr>
            <a:t>OUTLIER TREATMENT</a:t>
          </a:r>
        </a:p>
      </dsp:txBody>
      <dsp:txXfrm>
        <a:off x="4088024" y="932803"/>
        <a:ext cx="3585953" cy="1138175"/>
      </dsp:txXfrm>
    </dsp:sp>
    <dsp:sp modelId="{28FF0EAF-A7AE-40F2-A053-BF64E4AA494F}">
      <dsp:nvSpPr>
        <dsp:cNvPr id="0" name=""/>
        <dsp:cNvSpPr/>
      </dsp:nvSpPr>
      <dsp:spPr>
        <a:xfrm>
          <a:off x="4088024" y="2070978"/>
          <a:ext cx="3585953" cy="14987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800" kern="1200" dirty="0"/>
            <a:t>USING WINSORIZATION METHOD</a:t>
          </a:r>
        </a:p>
      </dsp:txBody>
      <dsp:txXfrm>
        <a:off x="4088024" y="2070978"/>
        <a:ext cx="3585953" cy="149876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F4980-6F86-476C-B861-9B0EB18053A9}">
      <dsp:nvSpPr>
        <dsp:cNvPr id="0" name=""/>
        <dsp:cNvSpPr/>
      </dsp:nvSpPr>
      <dsp:spPr>
        <a:xfrm>
          <a:off x="0" y="229429"/>
          <a:ext cx="2824010" cy="16944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b="1" kern="1200" dirty="0"/>
            <a:t>LOGISTIC REGRESSION</a:t>
          </a:r>
        </a:p>
      </dsp:txBody>
      <dsp:txXfrm>
        <a:off x="0" y="229429"/>
        <a:ext cx="2824010" cy="169440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F4980-6F86-476C-B861-9B0EB18053A9}">
      <dsp:nvSpPr>
        <dsp:cNvPr id="0" name=""/>
        <dsp:cNvSpPr/>
      </dsp:nvSpPr>
      <dsp:spPr>
        <a:xfrm>
          <a:off x="0" y="229429"/>
          <a:ext cx="2824010" cy="16944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/>
            <a:t>LINEAR REGRESSION</a:t>
          </a:r>
        </a:p>
      </dsp:txBody>
      <dsp:txXfrm>
        <a:off x="0" y="229429"/>
        <a:ext cx="2824010" cy="169440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1F4980-6F86-476C-B861-9B0EB18053A9}">
      <dsp:nvSpPr>
        <dsp:cNvPr id="0" name=""/>
        <dsp:cNvSpPr/>
      </dsp:nvSpPr>
      <dsp:spPr>
        <a:xfrm>
          <a:off x="0" y="229429"/>
          <a:ext cx="2824010" cy="16944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/>
            <a:t>MULTIPLE LINEAR REGRESSION</a:t>
          </a:r>
        </a:p>
      </dsp:txBody>
      <dsp:txXfrm>
        <a:off x="0" y="229429"/>
        <a:ext cx="2824010" cy="16944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F053B-E484-4E13-A103-FFEDF1078694}">
      <dsp:nvSpPr>
        <dsp:cNvPr id="0" name=""/>
        <dsp:cNvSpPr/>
      </dsp:nvSpPr>
      <dsp:spPr>
        <a:xfrm>
          <a:off x="0" y="32657"/>
          <a:ext cx="3924607" cy="1103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b="1" kern="1200" dirty="0"/>
            <a:t>Player Profile and Market Value</a:t>
          </a:r>
          <a:endParaRPr lang="en-IN" sz="3200" kern="1200" dirty="0"/>
        </a:p>
      </dsp:txBody>
      <dsp:txXfrm>
        <a:off x="0" y="32657"/>
        <a:ext cx="3924607" cy="1103918"/>
      </dsp:txXfrm>
    </dsp:sp>
    <dsp:sp modelId="{5E131B49-8891-4B3C-8774-6664B62B74F3}">
      <dsp:nvSpPr>
        <dsp:cNvPr id="0" name=""/>
        <dsp:cNvSpPr/>
      </dsp:nvSpPr>
      <dsp:spPr>
        <a:xfrm>
          <a:off x="0" y="1136575"/>
          <a:ext cx="3924607" cy="2547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200" kern="1200" dirty="0"/>
            <a:t>Understand the player profiles, including their market value trends.</a:t>
          </a:r>
        </a:p>
      </dsp:txBody>
      <dsp:txXfrm>
        <a:off x="0" y="1136575"/>
        <a:ext cx="3924607" cy="25473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B46A2-E854-405F-B343-FB30B5E24ABD}">
      <dsp:nvSpPr>
        <dsp:cNvPr id="0" name=""/>
        <dsp:cNvSpPr/>
      </dsp:nvSpPr>
      <dsp:spPr>
        <a:xfrm>
          <a:off x="0" y="360194"/>
          <a:ext cx="6558114" cy="849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How does player age impact their market value?</a:t>
          </a:r>
          <a:endParaRPr lang="en-IN" sz="2200" b="1" kern="1200" dirty="0"/>
        </a:p>
      </dsp:txBody>
      <dsp:txXfrm>
        <a:off x="41465" y="401659"/>
        <a:ext cx="6475184" cy="766490"/>
      </dsp:txXfrm>
    </dsp:sp>
    <dsp:sp modelId="{45803DF5-DA36-44FD-A6F4-398BE3FFF0E3}">
      <dsp:nvSpPr>
        <dsp:cNvPr id="0" name=""/>
        <dsp:cNvSpPr/>
      </dsp:nvSpPr>
      <dsp:spPr>
        <a:xfrm>
          <a:off x="0" y="1272974"/>
          <a:ext cx="6558114" cy="849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How does a player’s performance influence their current market value?</a:t>
          </a:r>
          <a:endParaRPr lang="en-IN" sz="2200" b="1" kern="1200" dirty="0"/>
        </a:p>
      </dsp:txBody>
      <dsp:txXfrm>
        <a:off x="41465" y="1314439"/>
        <a:ext cx="6475184" cy="766490"/>
      </dsp:txXfrm>
    </dsp:sp>
    <dsp:sp modelId="{3375336D-F895-493F-A8B6-9298C0A9E492}">
      <dsp:nvSpPr>
        <dsp:cNvPr id="0" name=""/>
        <dsp:cNvSpPr/>
      </dsp:nvSpPr>
      <dsp:spPr>
        <a:xfrm>
          <a:off x="0" y="2185754"/>
          <a:ext cx="6558114" cy="849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Which positions or sub-positions tend to have higher market values?</a:t>
          </a:r>
          <a:endParaRPr lang="en-IN" sz="2200" b="1" kern="1200" dirty="0"/>
        </a:p>
      </dsp:txBody>
      <dsp:txXfrm>
        <a:off x="41465" y="2227219"/>
        <a:ext cx="6475184" cy="766490"/>
      </dsp:txXfrm>
    </dsp:sp>
    <dsp:sp modelId="{7EC0D6BB-5EDB-4936-8B02-805923761DE9}">
      <dsp:nvSpPr>
        <dsp:cNvPr id="0" name=""/>
        <dsp:cNvSpPr/>
      </dsp:nvSpPr>
      <dsp:spPr>
        <a:xfrm>
          <a:off x="0" y="3098534"/>
          <a:ext cx="6558114" cy="849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Is there any correlation between a player's height, market value?</a:t>
          </a:r>
          <a:endParaRPr lang="en-IN" sz="2200" b="1" kern="1200" dirty="0"/>
        </a:p>
      </dsp:txBody>
      <dsp:txXfrm>
        <a:off x="41465" y="3139999"/>
        <a:ext cx="6475184" cy="766490"/>
      </dsp:txXfrm>
    </dsp:sp>
    <dsp:sp modelId="{20472B76-E5F9-4469-8C46-CA328DB2A21D}">
      <dsp:nvSpPr>
        <dsp:cNvPr id="0" name=""/>
        <dsp:cNvSpPr/>
      </dsp:nvSpPr>
      <dsp:spPr>
        <a:xfrm>
          <a:off x="0" y="4011314"/>
          <a:ext cx="6558114" cy="849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Which players should the club invest in based on future potential and market demand?</a:t>
          </a:r>
          <a:endParaRPr lang="en-IN" sz="2200" b="1" kern="1200" dirty="0"/>
        </a:p>
      </dsp:txBody>
      <dsp:txXfrm>
        <a:off x="41465" y="4052779"/>
        <a:ext cx="6475184" cy="7664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F053B-E484-4E13-A103-FFEDF1078694}">
      <dsp:nvSpPr>
        <dsp:cNvPr id="0" name=""/>
        <dsp:cNvSpPr/>
      </dsp:nvSpPr>
      <dsp:spPr>
        <a:xfrm>
          <a:off x="0" y="143991"/>
          <a:ext cx="3924607" cy="10404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b="1" kern="1200" dirty="0"/>
            <a:t>Player Attributes and Demographics</a:t>
          </a:r>
          <a:endParaRPr lang="en-IN" sz="3000" kern="1200" dirty="0"/>
        </a:p>
      </dsp:txBody>
      <dsp:txXfrm>
        <a:off x="0" y="143991"/>
        <a:ext cx="3924607" cy="1040460"/>
      </dsp:txXfrm>
    </dsp:sp>
    <dsp:sp modelId="{5E131B49-8891-4B3C-8774-6664B62B74F3}">
      <dsp:nvSpPr>
        <dsp:cNvPr id="0" name=""/>
        <dsp:cNvSpPr/>
      </dsp:nvSpPr>
      <dsp:spPr>
        <a:xfrm>
          <a:off x="0" y="1184451"/>
          <a:ext cx="3924607" cy="238815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000" kern="1200" dirty="0"/>
            <a:t>Understand how player attributes and demographics influence performance.</a:t>
          </a:r>
        </a:p>
      </dsp:txBody>
      <dsp:txXfrm>
        <a:off x="0" y="1184451"/>
        <a:ext cx="3924607" cy="238815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B46A2-E854-405F-B343-FB30B5E24ABD}">
      <dsp:nvSpPr>
        <dsp:cNvPr id="0" name=""/>
        <dsp:cNvSpPr/>
      </dsp:nvSpPr>
      <dsp:spPr>
        <a:xfrm>
          <a:off x="0" y="89204"/>
          <a:ext cx="6558114" cy="1210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How do player attributes (height, foot, position) correlate with performance metrics (goals, assists)?</a:t>
          </a:r>
          <a:endParaRPr lang="en-IN" sz="2300" b="1" kern="1200" dirty="0"/>
        </a:p>
      </dsp:txBody>
      <dsp:txXfrm>
        <a:off x="59114" y="148318"/>
        <a:ext cx="6439886" cy="1092721"/>
      </dsp:txXfrm>
    </dsp:sp>
    <dsp:sp modelId="{45803DF5-DA36-44FD-A6F4-398BE3FFF0E3}">
      <dsp:nvSpPr>
        <dsp:cNvPr id="0" name=""/>
        <dsp:cNvSpPr/>
      </dsp:nvSpPr>
      <dsp:spPr>
        <a:xfrm>
          <a:off x="0" y="1366394"/>
          <a:ext cx="6558114" cy="1210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What is the age distribution of players affect performance?</a:t>
          </a:r>
          <a:endParaRPr lang="en-IN" sz="2300" b="1" kern="1200" dirty="0"/>
        </a:p>
      </dsp:txBody>
      <dsp:txXfrm>
        <a:off x="59114" y="1425508"/>
        <a:ext cx="6439886" cy="1092721"/>
      </dsp:txXfrm>
    </dsp:sp>
    <dsp:sp modelId="{3375336D-F895-493F-A8B6-9298C0A9E492}">
      <dsp:nvSpPr>
        <dsp:cNvPr id="0" name=""/>
        <dsp:cNvSpPr/>
      </dsp:nvSpPr>
      <dsp:spPr>
        <a:xfrm>
          <a:off x="0" y="2643584"/>
          <a:ext cx="6558114" cy="1210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Are players from certain countries more successful in specific competitions?</a:t>
          </a:r>
          <a:endParaRPr lang="en-IN" sz="2300" b="1" kern="1200" dirty="0"/>
        </a:p>
      </dsp:txBody>
      <dsp:txXfrm>
        <a:off x="59114" y="2702698"/>
        <a:ext cx="6439886" cy="1092721"/>
      </dsp:txXfrm>
    </dsp:sp>
    <dsp:sp modelId="{7EC0D6BB-5EDB-4936-8B02-805923761DE9}">
      <dsp:nvSpPr>
        <dsp:cNvPr id="0" name=""/>
        <dsp:cNvSpPr/>
      </dsp:nvSpPr>
      <dsp:spPr>
        <a:xfrm>
          <a:off x="0" y="3920774"/>
          <a:ext cx="6558114" cy="12109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Which sub-positions contribute the most to team success (goals, assists, defense)?</a:t>
          </a:r>
          <a:endParaRPr lang="en-IN" sz="2300" b="1" kern="1200" dirty="0"/>
        </a:p>
      </dsp:txBody>
      <dsp:txXfrm>
        <a:off x="59114" y="3979888"/>
        <a:ext cx="6439886" cy="10927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F053B-E484-4E13-A103-FFEDF1078694}">
      <dsp:nvSpPr>
        <dsp:cNvPr id="0" name=""/>
        <dsp:cNvSpPr/>
      </dsp:nvSpPr>
      <dsp:spPr>
        <a:xfrm>
          <a:off x="0" y="32657"/>
          <a:ext cx="3924607" cy="11039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b="1" kern="1200" dirty="0"/>
            <a:t>Team Comparison</a:t>
          </a:r>
          <a:endParaRPr lang="en-IN" sz="3200" kern="1200" dirty="0"/>
        </a:p>
      </dsp:txBody>
      <dsp:txXfrm>
        <a:off x="0" y="32657"/>
        <a:ext cx="3924607" cy="1103918"/>
      </dsp:txXfrm>
    </dsp:sp>
    <dsp:sp modelId="{5E131B49-8891-4B3C-8774-6664B62B74F3}">
      <dsp:nvSpPr>
        <dsp:cNvPr id="0" name=""/>
        <dsp:cNvSpPr/>
      </dsp:nvSpPr>
      <dsp:spPr>
        <a:xfrm>
          <a:off x="0" y="1136575"/>
          <a:ext cx="3924607" cy="25473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227584" bIns="256032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200" kern="1200" dirty="0"/>
            <a:t>Compare teams based on their performance and managerial choices.</a:t>
          </a:r>
        </a:p>
      </dsp:txBody>
      <dsp:txXfrm>
        <a:off x="0" y="1136575"/>
        <a:ext cx="3924607" cy="25473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B46A2-E854-405F-B343-FB30B5E24ABD}">
      <dsp:nvSpPr>
        <dsp:cNvPr id="0" name=""/>
        <dsp:cNvSpPr/>
      </dsp:nvSpPr>
      <dsp:spPr>
        <a:xfrm>
          <a:off x="0" y="72959"/>
          <a:ext cx="6558114" cy="16321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What are the differences in team performance based on manager names or strategies?</a:t>
          </a:r>
          <a:endParaRPr lang="en-IN" sz="3100" b="1" kern="1200" dirty="0"/>
        </a:p>
      </dsp:txBody>
      <dsp:txXfrm>
        <a:off x="79675" y="152634"/>
        <a:ext cx="6398764" cy="1472800"/>
      </dsp:txXfrm>
    </dsp:sp>
    <dsp:sp modelId="{45803DF5-DA36-44FD-A6F4-398BE3FFF0E3}">
      <dsp:nvSpPr>
        <dsp:cNvPr id="0" name=""/>
        <dsp:cNvSpPr/>
      </dsp:nvSpPr>
      <dsp:spPr>
        <a:xfrm>
          <a:off x="0" y="1794389"/>
          <a:ext cx="6558114" cy="16321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Which teams have the best win/loss ratio in various competitions?</a:t>
          </a:r>
          <a:endParaRPr lang="en-IN" sz="3100" b="1" kern="1200" dirty="0"/>
        </a:p>
      </dsp:txBody>
      <dsp:txXfrm>
        <a:off x="79675" y="1874064"/>
        <a:ext cx="6398764" cy="1472800"/>
      </dsp:txXfrm>
    </dsp:sp>
    <dsp:sp modelId="{3375336D-F895-493F-A8B6-9298C0A9E492}">
      <dsp:nvSpPr>
        <dsp:cNvPr id="0" name=""/>
        <dsp:cNvSpPr/>
      </dsp:nvSpPr>
      <dsp:spPr>
        <a:xfrm>
          <a:off x="0" y="3515819"/>
          <a:ext cx="6558114" cy="16321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How do teams’ performances vary across different seasons and competitions?</a:t>
          </a:r>
          <a:endParaRPr lang="en-IN" sz="3100" b="1" kern="1200" dirty="0"/>
        </a:p>
      </dsp:txBody>
      <dsp:txXfrm>
        <a:off x="79675" y="3595494"/>
        <a:ext cx="6398764" cy="14728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5F053B-E484-4E13-A103-FFEDF1078694}">
      <dsp:nvSpPr>
        <dsp:cNvPr id="0" name=""/>
        <dsp:cNvSpPr/>
      </dsp:nvSpPr>
      <dsp:spPr>
        <a:xfrm>
          <a:off x="0" y="15411"/>
          <a:ext cx="3924607" cy="979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b="1" kern="1200" dirty="0"/>
            <a:t>Event Analysis</a:t>
          </a:r>
          <a:endParaRPr lang="en-IN" sz="3400" kern="1200" dirty="0"/>
        </a:p>
      </dsp:txBody>
      <dsp:txXfrm>
        <a:off x="0" y="15411"/>
        <a:ext cx="3924607" cy="979200"/>
      </dsp:txXfrm>
    </dsp:sp>
    <dsp:sp modelId="{5E131B49-8891-4B3C-8774-6664B62B74F3}">
      <dsp:nvSpPr>
        <dsp:cNvPr id="0" name=""/>
        <dsp:cNvSpPr/>
      </dsp:nvSpPr>
      <dsp:spPr>
        <a:xfrm>
          <a:off x="0" y="994611"/>
          <a:ext cx="3924607" cy="270657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3400" kern="1200" dirty="0"/>
            <a:t>Explore the key events during matches and how they impact results.</a:t>
          </a:r>
        </a:p>
      </dsp:txBody>
      <dsp:txXfrm>
        <a:off x="0" y="994611"/>
        <a:ext cx="3924607" cy="27065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25ADF1C-4A5C-4A49-B83F-2B1FB1A49F53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9E27B6EB-EBBF-4868-9AFD-6245CB118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3921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DF1C-4A5C-4A49-B83F-2B1FB1A49F53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B6EB-EBBF-4868-9AFD-6245CB118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4064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DF1C-4A5C-4A49-B83F-2B1FB1A49F53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B6EB-EBBF-4868-9AFD-6245CB118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92591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DF1C-4A5C-4A49-B83F-2B1FB1A49F53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B6EB-EBBF-4868-9AFD-6245CB118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4328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DF1C-4A5C-4A49-B83F-2B1FB1A49F53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B6EB-EBBF-4868-9AFD-6245CB118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0616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DF1C-4A5C-4A49-B83F-2B1FB1A49F53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B6EB-EBBF-4868-9AFD-6245CB118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47010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DF1C-4A5C-4A49-B83F-2B1FB1A49F53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B6EB-EBBF-4868-9AFD-6245CB118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044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DF1C-4A5C-4A49-B83F-2B1FB1A49F53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B6EB-EBBF-4868-9AFD-6245CB118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316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DF1C-4A5C-4A49-B83F-2B1FB1A49F53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7B6EB-EBBF-4868-9AFD-6245CB118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1234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ADF1C-4A5C-4A49-B83F-2B1FB1A49F53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9E27B6EB-EBBF-4868-9AFD-6245CB118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2420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25ADF1C-4A5C-4A49-B83F-2B1FB1A49F53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9E27B6EB-EBBF-4868-9AFD-6245CB118F6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2810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125ADF1C-4A5C-4A49-B83F-2B1FB1A49F53}" type="datetimeFigureOut">
              <a:rPr lang="en-IN" smtClean="0"/>
              <a:t>28-10-2024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9E27B6EB-EBBF-4868-9AFD-6245CB118F63}" type="slidenum">
              <a:rPr lang="en-IN" smtClean="0"/>
              <a:t>‹#›</a:t>
            </a:fld>
            <a:endParaRPr lang="en-IN"/>
          </a:p>
        </p:txBody>
      </p:sp>
      <p:pic>
        <p:nvPicPr>
          <p:cNvPr id="9" name="Graphic 8" descr="Soccer ball with solid fill">
            <a:extLst>
              <a:ext uri="{FF2B5EF4-FFF2-40B4-BE49-F238E27FC236}">
                <a16:creationId xmlns:a16="http://schemas.microsoft.com/office/drawing/2014/main" id="{57C4A47A-457C-50C2-6643-0A83381CB7A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27239" y="647859"/>
            <a:ext cx="5194730" cy="535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104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6.xml"/><Relationship Id="rId3" Type="http://schemas.microsoft.com/office/2014/relationships/chartEx" Target="../charts/chartEx7.xml"/><Relationship Id="rId7" Type="http://schemas.openxmlformats.org/officeDocument/2006/relationships/chart" Target="../charts/chart25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1.emf"/><Relationship Id="rId5" Type="http://schemas.microsoft.com/office/2014/relationships/chartEx" Target="../charts/chartEx8.xml"/><Relationship Id="rId10" Type="http://schemas.openxmlformats.org/officeDocument/2006/relationships/package" Target="../embeddings/Microsoft_Excel_Worksheet6.xlsx"/><Relationship Id="rId4" Type="http://schemas.openxmlformats.org/officeDocument/2006/relationships/image" Target="../media/image130.png"/><Relationship Id="rId9" Type="http://schemas.openxmlformats.org/officeDocument/2006/relationships/chart" Target="../charts/char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ublic.tableau.com/shared/JTZ5XQ567?:display_count=n&amp;:origin=viz_share_link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shared/JTZ5XQ567?:display_count=n&amp;:origin=viz_share_link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7" Type="http://schemas.openxmlformats.org/officeDocument/2006/relationships/chart" Target="../charts/chart28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7" Type="http://schemas.openxmlformats.org/officeDocument/2006/relationships/image" Target="../media/image18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6" Type="http://schemas.microsoft.com/office/2007/relationships/diagramDrawing" Target="../diagrams/drawing5.xml"/><Relationship Id="rId21" Type="http://schemas.microsoft.com/office/2007/relationships/diagramDrawing" Target="../diagrams/drawing4.xml"/><Relationship Id="rId42" Type="http://schemas.openxmlformats.org/officeDocument/2006/relationships/diagramData" Target="../diagrams/data9.xml"/><Relationship Id="rId47" Type="http://schemas.openxmlformats.org/officeDocument/2006/relationships/diagramData" Target="../diagrams/data10.xml"/><Relationship Id="rId63" Type="http://schemas.openxmlformats.org/officeDocument/2006/relationships/diagramLayout" Target="../diagrams/layout13.xml"/><Relationship Id="rId68" Type="http://schemas.openxmlformats.org/officeDocument/2006/relationships/diagramLayout" Target="../diagrams/layout14.xml"/><Relationship Id="rId84" Type="http://schemas.openxmlformats.org/officeDocument/2006/relationships/diagramQuickStyle" Target="../diagrams/quickStyle17.xml"/><Relationship Id="rId89" Type="http://schemas.openxmlformats.org/officeDocument/2006/relationships/diagramQuickStyle" Target="../diagrams/quickStyle18.xml"/><Relationship Id="rId16" Type="http://schemas.microsoft.com/office/2007/relationships/diagramDrawing" Target="../diagrams/drawing3.xml"/><Relationship Id="rId11" Type="http://schemas.microsoft.com/office/2007/relationships/diagramDrawing" Target="../diagrams/drawing2.xml"/><Relationship Id="rId32" Type="http://schemas.openxmlformats.org/officeDocument/2006/relationships/diagramData" Target="../diagrams/data7.xml"/><Relationship Id="rId37" Type="http://schemas.openxmlformats.org/officeDocument/2006/relationships/diagramData" Target="../diagrams/data8.xml"/><Relationship Id="rId53" Type="http://schemas.openxmlformats.org/officeDocument/2006/relationships/diagramLayout" Target="../diagrams/layout11.xml"/><Relationship Id="rId58" Type="http://schemas.openxmlformats.org/officeDocument/2006/relationships/diagramLayout" Target="../diagrams/layout12.xml"/><Relationship Id="rId74" Type="http://schemas.openxmlformats.org/officeDocument/2006/relationships/diagramQuickStyle" Target="../diagrams/quickStyle15.xml"/><Relationship Id="rId79" Type="http://schemas.openxmlformats.org/officeDocument/2006/relationships/diagramQuickStyle" Target="../diagrams/quickStyle16.xml"/><Relationship Id="rId5" Type="http://schemas.openxmlformats.org/officeDocument/2006/relationships/diagramColors" Target="../diagrams/colors1.xml"/><Relationship Id="rId90" Type="http://schemas.openxmlformats.org/officeDocument/2006/relationships/diagramColors" Target="../diagrams/colors18.xml"/><Relationship Id="rId95" Type="http://schemas.openxmlformats.org/officeDocument/2006/relationships/diagramColors" Target="../diagrams/colors19.xml"/><Relationship Id="rId22" Type="http://schemas.openxmlformats.org/officeDocument/2006/relationships/diagramData" Target="../diagrams/data5.xml"/><Relationship Id="rId27" Type="http://schemas.openxmlformats.org/officeDocument/2006/relationships/diagramData" Target="../diagrams/data6.xml"/><Relationship Id="rId43" Type="http://schemas.openxmlformats.org/officeDocument/2006/relationships/diagramLayout" Target="../diagrams/layout9.xml"/><Relationship Id="rId48" Type="http://schemas.openxmlformats.org/officeDocument/2006/relationships/diagramLayout" Target="../diagrams/layout10.xml"/><Relationship Id="rId64" Type="http://schemas.openxmlformats.org/officeDocument/2006/relationships/diagramQuickStyle" Target="../diagrams/quickStyle13.xml"/><Relationship Id="rId69" Type="http://schemas.openxmlformats.org/officeDocument/2006/relationships/diagramQuickStyle" Target="../diagrams/quickStyle14.xml"/><Relationship Id="rId80" Type="http://schemas.openxmlformats.org/officeDocument/2006/relationships/diagramColors" Target="../diagrams/colors16.xml"/><Relationship Id="rId85" Type="http://schemas.openxmlformats.org/officeDocument/2006/relationships/diagramColors" Target="../diagrams/colors17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33" Type="http://schemas.openxmlformats.org/officeDocument/2006/relationships/diagramLayout" Target="../diagrams/layout7.xml"/><Relationship Id="rId38" Type="http://schemas.openxmlformats.org/officeDocument/2006/relationships/diagramLayout" Target="../diagrams/layout8.xml"/><Relationship Id="rId46" Type="http://schemas.microsoft.com/office/2007/relationships/diagramDrawing" Target="../diagrams/drawing9.xml"/><Relationship Id="rId59" Type="http://schemas.openxmlformats.org/officeDocument/2006/relationships/diagramQuickStyle" Target="../diagrams/quickStyle12.xml"/><Relationship Id="rId67" Type="http://schemas.openxmlformats.org/officeDocument/2006/relationships/diagramData" Target="../diagrams/data14.xml"/><Relationship Id="rId20" Type="http://schemas.openxmlformats.org/officeDocument/2006/relationships/diagramColors" Target="../diagrams/colors4.xml"/><Relationship Id="rId41" Type="http://schemas.microsoft.com/office/2007/relationships/diagramDrawing" Target="../diagrams/drawing8.xml"/><Relationship Id="rId54" Type="http://schemas.openxmlformats.org/officeDocument/2006/relationships/diagramQuickStyle" Target="../diagrams/quickStyle11.xml"/><Relationship Id="rId62" Type="http://schemas.openxmlformats.org/officeDocument/2006/relationships/diagramData" Target="../diagrams/data13.xml"/><Relationship Id="rId70" Type="http://schemas.openxmlformats.org/officeDocument/2006/relationships/diagramColors" Target="../diagrams/colors14.xml"/><Relationship Id="rId75" Type="http://schemas.openxmlformats.org/officeDocument/2006/relationships/diagramColors" Target="../diagrams/colors15.xml"/><Relationship Id="rId83" Type="http://schemas.openxmlformats.org/officeDocument/2006/relationships/diagramLayout" Target="../diagrams/layout17.xml"/><Relationship Id="rId88" Type="http://schemas.openxmlformats.org/officeDocument/2006/relationships/diagramLayout" Target="../diagrams/layout18.xml"/><Relationship Id="rId91" Type="http://schemas.microsoft.com/office/2007/relationships/diagramDrawing" Target="../diagrams/drawing18.xml"/><Relationship Id="rId96" Type="http://schemas.microsoft.com/office/2007/relationships/diagramDrawing" Target="../diagrams/drawing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28" Type="http://schemas.openxmlformats.org/officeDocument/2006/relationships/diagramLayout" Target="../diagrams/layout6.xml"/><Relationship Id="rId36" Type="http://schemas.microsoft.com/office/2007/relationships/diagramDrawing" Target="../diagrams/drawing7.xml"/><Relationship Id="rId49" Type="http://schemas.openxmlformats.org/officeDocument/2006/relationships/diagramQuickStyle" Target="../diagrams/quickStyle10.xml"/><Relationship Id="rId57" Type="http://schemas.openxmlformats.org/officeDocument/2006/relationships/diagramData" Target="../diagrams/data12.xml"/><Relationship Id="rId10" Type="http://schemas.openxmlformats.org/officeDocument/2006/relationships/diagramColors" Target="../diagrams/colors2.xml"/><Relationship Id="rId31" Type="http://schemas.microsoft.com/office/2007/relationships/diagramDrawing" Target="../diagrams/drawing6.xml"/><Relationship Id="rId44" Type="http://schemas.openxmlformats.org/officeDocument/2006/relationships/diagramQuickStyle" Target="../diagrams/quickStyle9.xml"/><Relationship Id="rId52" Type="http://schemas.openxmlformats.org/officeDocument/2006/relationships/diagramData" Target="../diagrams/data11.xml"/><Relationship Id="rId60" Type="http://schemas.openxmlformats.org/officeDocument/2006/relationships/diagramColors" Target="../diagrams/colors12.xml"/><Relationship Id="rId65" Type="http://schemas.openxmlformats.org/officeDocument/2006/relationships/diagramColors" Target="../diagrams/colors13.xml"/><Relationship Id="rId73" Type="http://schemas.openxmlformats.org/officeDocument/2006/relationships/diagramLayout" Target="../diagrams/layout15.xml"/><Relationship Id="rId78" Type="http://schemas.openxmlformats.org/officeDocument/2006/relationships/diagramLayout" Target="../diagrams/layout16.xml"/><Relationship Id="rId81" Type="http://schemas.microsoft.com/office/2007/relationships/diagramDrawing" Target="../diagrams/drawing16.xml"/><Relationship Id="rId86" Type="http://schemas.microsoft.com/office/2007/relationships/diagramDrawing" Target="../diagrams/drawing17.xml"/><Relationship Id="rId94" Type="http://schemas.openxmlformats.org/officeDocument/2006/relationships/diagramQuickStyle" Target="../diagrams/quickStyle19.xml"/><Relationship Id="rId99" Type="http://schemas.openxmlformats.org/officeDocument/2006/relationships/diagramQuickStyle" Target="../diagrams/quickStyle20.xml"/><Relationship Id="rId101" Type="http://schemas.microsoft.com/office/2007/relationships/diagramDrawing" Target="../diagrams/drawing20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9" Type="http://schemas.openxmlformats.org/officeDocument/2006/relationships/diagramQuickStyle" Target="../diagrams/quickStyle8.xml"/><Relationship Id="rId34" Type="http://schemas.openxmlformats.org/officeDocument/2006/relationships/diagramQuickStyle" Target="../diagrams/quickStyle7.xml"/><Relationship Id="rId50" Type="http://schemas.openxmlformats.org/officeDocument/2006/relationships/diagramColors" Target="../diagrams/colors10.xml"/><Relationship Id="rId55" Type="http://schemas.openxmlformats.org/officeDocument/2006/relationships/diagramColors" Target="../diagrams/colors11.xml"/><Relationship Id="rId76" Type="http://schemas.microsoft.com/office/2007/relationships/diagramDrawing" Target="../diagrams/drawing15.xml"/><Relationship Id="rId97" Type="http://schemas.openxmlformats.org/officeDocument/2006/relationships/diagramData" Target="../diagrams/data20.xml"/><Relationship Id="rId7" Type="http://schemas.openxmlformats.org/officeDocument/2006/relationships/diagramData" Target="../diagrams/data2.xml"/><Relationship Id="rId71" Type="http://schemas.microsoft.com/office/2007/relationships/diagramDrawing" Target="../diagrams/drawing14.xml"/><Relationship Id="rId92" Type="http://schemas.openxmlformats.org/officeDocument/2006/relationships/diagramData" Target="../diagrams/data19.xml"/><Relationship Id="rId2" Type="http://schemas.openxmlformats.org/officeDocument/2006/relationships/diagramData" Target="../diagrams/data1.xml"/><Relationship Id="rId29" Type="http://schemas.openxmlformats.org/officeDocument/2006/relationships/diagramQuickStyle" Target="../diagrams/quickStyle6.xml"/><Relationship Id="rId24" Type="http://schemas.openxmlformats.org/officeDocument/2006/relationships/diagramQuickStyle" Target="../diagrams/quickStyle5.xml"/><Relationship Id="rId40" Type="http://schemas.openxmlformats.org/officeDocument/2006/relationships/diagramColors" Target="../diagrams/colors8.xml"/><Relationship Id="rId45" Type="http://schemas.openxmlformats.org/officeDocument/2006/relationships/diagramColors" Target="../diagrams/colors9.xml"/><Relationship Id="rId66" Type="http://schemas.microsoft.com/office/2007/relationships/diagramDrawing" Target="../diagrams/drawing13.xml"/><Relationship Id="rId87" Type="http://schemas.openxmlformats.org/officeDocument/2006/relationships/diagramData" Target="../diagrams/data18.xml"/><Relationship Id="rId61" Type="http://schemas.microsoft.com/office/2007/relationships/diagramDrawing" Target="../diagrams/drawing12.xml"/><Relationship Id="rId82" Type="http://schemas.openxmlformats.org/officeDocument/2006/relationships/diagramData" Target="../diagrams/data17.xml"/><Relationship Id="rId1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3.xml"/><Relationship Id="rId30" Type="http://schemas.openxmlformats.org/officeDocument/2006/relationships/diagramColors" Target="../diagrams/colors6.xml"/><Relationship Id="rId35" Type="http://schemas.openxmlformats.org/officeDocument/2006/relationships/diagramColors" Target="../diagrams/colors7.xml"/><Relationship Id="rId56" Type="http://schemas.microsoft.com/office/2007/relationships/diagramDrawing" Target="../diagrams/drawing11.xml"/><Relationship Id="rId77" Type="http://schemas.openxmlformats.org/officeDocument/2006/relationships/diagramData" Target="../diagrams/data16.xml"/><Relationship Id="rId100" Type="http://schemas.openxmlformats.org/officeDocument/2006/relationships/diagramColors" Target="../diagrams/colors20.xml"/><Relationship Id="rId8" Type="http://schemas.openxmlformats.org/officeDocument/2006/relationships/diagramLayout" Target="../diagrams/layout2.xml"/><Relationship Id="rId51" Type="http://schemas.microsoft.com/office/2007/relationships/diagramDrawing" Target="../diagrams/drawing10.xml"/><Relationship Id="rId72" Type="http://schemas.openxmlformats.org/officeDocument/2006/relationships/diagramData" Target="../diagrams/data15.xml"/><Relationship Id="rId93" Type="http://schemas.openxmlformats.org/officeDocument/2006/relationships/diagramLayout" Target="../diagrams/layout19.xml"/><Relationship Id="rId98" Type="http://schemas.openxmlformats.org/officeDocument/2006/relationships/diagramLayout" Target="../diagrams/layout20.xml"/><Relationship Id="rId3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chart" Target="../charts/chart4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3.xml"/><Relationship Id="rId5" Type="http://schemas.openxmlformats.org/officeDocument/2006/relationships/image" Target="../media/image6.emf"/><Relationship Id="rId4" Type="http://schemas.openxmlformats.org/officeDocument/2006/relationships/package" Target="../embeddings/Microsoft_Excel_Worksheet2.xlsx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14/relationships/chartEx" Target="../charts/chartEx2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3" Type="http://schemas.openxmlformats.org/officeDocument/2006/relationships/chart" Target="../charts/chart10.xml"/><Relationship Id="rId7" Type="http://schemas.openxmlformats.org/officeDocument/2006/relationships/chart" Target="../charts/chart14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Relationship Id="rId6" Type="http://schemas.microsoft.com/office/2014/relationships/chartEx" Target="../charts/chartEx4.xml"/><Relationship Id="rId5" Type="http://schemas.openxmlformats.org/officeDocument/2006/relationships/image" Target="../media/image10.png"/><Relationship Id="rId4" Type="http://schemas.microsoft.com/office/2014/relationships/chartEx" Target="../charts/chartEx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3.xml"/><Relationship Id="rId13" Type="http://schemas.openxmlformats.org/officeDocument/2006/relationships/image" Target="../media/image13.png"/><Relationship Id="rId3" Type="http://schemas.openxmlformats.org/officeDocument/2006/relationships/chart" Target="../charts/chart18.xml"/><Relationship Id="rId7" Type="http://schemas.openxmlformats.org/officeDocument/2006/relationships/chart" Target="../charts/chart22.xml"/><Relationship Id="rId12" Type="http://schemas.microsoft.com/office/2014/relationships/chartEx" Target="../charts/chartEx6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1.xml"/><Relationship Id="rId11" Type="http://schemas.openxmlformats.org/officeDocument/2006/relationships/image" Target="../media/image12.png"/><Relationship Id="rId5" Type="http://schemas.openxmlformats.org/officeDocument/2006/relationships/chart" Target="../charts/chart20.xml"/><Relationship Id="rId10" Type="http://schemas.microsoft.com/office/2014/relationships/chartEx" Target="../charts/chartEx5.xml"/><Relationship Id="rId4" Type="http://schemas.openxmlformats.org/officeDocument/2006/relationships/chart" Target="../charts/chart19.xml"/><Relationship Id="rId9" Type="http://schemas.openxmlformats.org/officeDocument/2006/relationships/chart" Target="../charts/char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Untitled Project">
            <a:hlinkClick r:id="" action="ppaction://media"/>
            <a:extLst>
              <a:ext uri="{FF2B5EF4-FFF2-40B4-BE49-F238E27FC236}">
                <a16:creationId xmlns:a16="http://schemas.microsoft.com/office/drawing/2014/main" id="{45AB45D1-0321-5242-5361-7E773E61F5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lum bright="-2000" contrast="-56000"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6" name="Graphic 5" descr="Soccer ball with solid fill">
            <a:extLst>
              <a:ext uri="{FF2B5EF4-FFF2-40B4-BE49-F238E27FC236}">
                <a16:creationId xmlns:a16="http://schemas.microsoft.com/office/drawing/2014/main" id="{26587D06-3013-04CD-E6D2-C9DA86BE2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27239" y="647859"/>
            <a:ext cx="5194730" cy="53527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E3EA7A-AE31-668B-4BF7-953899A2AF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688" y="1313281"/>
            <a:ext cx="11489642" cy="23876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Decoding Football</a:t>
            </a:r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E48808-CB4B-CA1C-EC73-A8BF800336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0042" y="4205916"/>
            <a:ext cx="9144000" cy="1655762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Data-Driven Exploration of 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Football Performance and Market Trends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427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CE94E-A9EF-485D-20F4-CD4762463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1">
            <a:extLst>
              <a:ext uri="{FF2B5EF4-FFF2-40B4-BE49-F238E27FC236}">
                <a16:creationId xmlns:a16="http://schemas.microsoft.com/office/drawing/2014/main" id="{B947FD63-95BE-72B0-FF5A-2D6572497BF1}"/>
              </a:ext>
            </a:extLst>
          </p:cNvPr>
          <p:cNvSpPr txBox="1">
            <a:spLocks/>
          </p:cNvSpPr>
          <p:nvPr/>
        </p:nvSpPr>
        <p:spPr>
          <a:xfrm>
            <a:off x="2106592" y="102509"/>
            <a:ext cx="7674016" cy="428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dirty="0">
                <a:solidFill>
                  <a:schemeClr val="accent1"/>
                </a:solidFill>
                <a:ea typeface="Yu Gothic UI Semibold" panose="020B0700000000000000" pitchFamily="34" charset="-128"/>
              </a:rPr>
              <a:t>ATTENDANCE AND STADIUM ANALYSIS</a:t>
            </a:r>
          </a:p>
        </p:txBody>
      </p:sp>
      <p:pic>
        <p:nvPicPr>
          <p:cNvPr id="3076" name="Picture 4" descr="structure, sport, field, game, crowd, cheering, football, stadium, competition, arena, american, team, american football, college, athletics, support, crowds, gridiron, college football, pigskin, team sport, collegiate, sport venue">
            <a:extLst>
              <a:ext uri="{FF2B5EF4-FFF2-40B4-BE49-F238E27FC236}">
                <a16:creationId xmlns:a16="http://schemas.microsoft.com/office/drawing/2014/main" id="{2223374C-88A3-FC87-8026-FD8AAEF5B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135" y="681038"/>
            <a:ext cx="8291868" cy="5894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04412B-16CF-D012-CD14-CA11772B7D50}"/>
              </a:ext>
            </a:extLst>
          </p:cNvPr>
          <p:cNvSpPr txBox="1"/>
          <p:nvPr/>
        </p:nvSpPr>
        <p:spPr>
          <a:xfrm>
            <a:off x="6477003" y="561544"/>
            <a:ext cx="5493363" cy="338554"/>
          </a:xfrm>
          <a:prstGeom prst="rect">
            <a:avLst/>
          </a:prstGeom>
          <a:solidFill>
            <a:srgbClr val="C00000"/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IMPROVEMENTS NEEDED IN THESE STADIUM FIELDS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77B47D-A1AA-F113-3342-A2DCE4F2B355}"/>
              </a:ext>
            </a:extLst>
          </p:cNvPr>
          <p:cNvSpPr txBox="1"/>
          <p:nvPr/>
        </p:nvSpPr>
        <p:spPr>
          <a:xfrm>
            <a:off x="221634" y="561544"/>
            <a:ext cx="5677103" cy="338554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600" b="1" dirty="0"/>
              <a:t>STADIUMS OPTIMAL FOR PERFORMANCE FOR TEAMS</a:t>
            </a:r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19" name="Chart 18">
                <a:extLst>
                  <a:ext uri="{FF2B5EF4-FFF2-40B4-BE49-F238E27FC236}">
                    <a16:creationId xmlns:a16="http://schemas.microsoft.com/office/drawing/2014/main" id="{CD99AE0D-F456-A64B-FEBD-5AEAEAD2858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6797339"/>
                  </p:ext>
                </p:extLst>
              </p:nvPr>
            </p:nvGraphicFramePr>
            <p:xfrm>
              <a:off x="6057488" y="1019592"/>
              <a:ext cx="6006661" cy="512688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19" name="Chart 18">
                <a:extLst>
                  <a:ext uri="{FF2B5EF4-FFF2-40B4-BE49-F238E27FC236}">
                    <a16:creationId xmlns:a16="http://schemas.microsoft.com/office/drawing/2014/main" id="{CD99AE0D-F456-A64B-FEBD-5AEAEAD285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57488" y="1019592"/>
                <a:ext cx="6006661" cy="5126883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85D1474-BDD7-4D6F-9E3F-2EE402BDFB6B}"/>
              </a:ext>
            </a:extLst>
          </p:cNvPr>
          <p:cNvSpPr/>
          <p:nvPr/>
        </p:nvSpPr>
        <p:spPr>
          <a:xfrm>
            <a:off x="6096000" y="1478427"/>
            <a:ext cx="1273910" cy="43717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cx2="http://schemas.microsoft.com/office/drawing/2015/10/21/chartex">
        <mc:Choice Requires="cx2">
          <p:graphicFrame>
            <p:nvGraphicFramePr>
              <p:cNvPr id="20" name="Chart 19">
                <a:extLst>
                  <a:ext uri="{FF2B5EF4-FFF2-40B4-BE49-F238E27FC236}">
                    <a16:creationId xmlns:a16="http://schemas.microsoft.com/office/drawing/2014/main" id="{6966A65B-5F77-4C92-8C8B-AB54E1DE9CB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63356868"/>
                  </p:ext>
                </p:extLst>
              </p:nvPr>
            </p:nvGraphicFramePr>
            <p:xfrm>
              <a:off x="113071" y="1047803"/>
              <a:ext cx="5830529" cy="514192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20" name="Chart 19">
                <a:extLst>
                  <a:ext uri="{FF2B5EF4-FFF2-40B4-BE49-F238E27FC236}">
                    <a16:creationId xmlns:a16="http://schemas.microsoft.com/office/drawing/2014/main" id="{6966A65B-5F77-4C92-8C8B-AB54E1DE9C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3071" y="1047803"/>
                <a:ext cx="5830529" cy="5141923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E29065E3-5066-C2B1-87A6-4941151E378B}"/>
              </a:ext>
            </a:extLst>
          </p:cNvPr>
          <p:cNvSpPr/>
          <p:nvPr/>
        </p:nvSpPr>
        <p:spPr>
          <a:xfrm>
            <a:off x="129034" y="1570646"/>
            <a:ext cx="1555561" cy="44642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EC6AD20-4D7D-6248-423C-2E4BC35133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1363091"/>
              </p:ext>
            </p:extLst>
          </p:nvPr>
        </p:nvGraphicFramePr>
        <p:xfrm>
          <a:off x="113070" y="1049351"/>
          <a:ext cx="5830529" cy="4941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20FFD08-97BF-999F-A8CA-859B4A2B5C40}"/>
              </a:ext>
            </a:extLst>
          </p:cNvPr>
          <p:cNvSpPr txBox="1"/>
          <p:nvPr/>
        </p:nvSpPr>
        <p:spPr>
          <a:xfrm>
            <a:off x="1923024" y="3258925"/>
            <a:ext cx="2120896" cy="738664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MAXIMUM ATTENDANCE AT WEEKENDS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42AA4F2-1729-1FBF-2406-598A3C4722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2782559"/>
              </p:ext>
            </p:extLst>
          </p:nvPr>
        </p:nvGraphicFramePr>
        <p:xfrm>
          <a:off x="6057487" y="1093458"/>
          <a:ext cx="5978247" cy="49414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3E1BDD4-9F1F-51D2-6D15-E8C56C3A9C31}"/>
              </a:ext>
            </a:extLst>
          </p:cNvPr>
          <p:cNvSpPr txBox="1"/>
          <p:nvPr/>
        </p:nvSpPr>
        <p:spPr>
          <a:xfrm>
            <a:off x="8341437" y="1675529"/>
            <a:ext cx="2867337" cy="523220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400" b="1" dirty="0"/>
              <a:t>MAXIMUM ATTENDANCE AT HIGH-PROFILE MATCHES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84A3438E-AA24-EDF2-8935-1D679B4906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2708558"/>
              </p:ext>
            </p:extLst>
          </p:nvPr>
        </p:nvGraphicFramePr>
        <p:xfrm>
          <a:off x="1174518" y="748328"/>
          <a:ext cx="9448437" cy="5548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7D7A2CAF-DE9F-9C01-54D4-CCCFEEAFB945}"/>
              </a:ext>
            </a:extLst>
          </p:cNvPr>
          <p:cNvSpPr/>
          <p:nvPr/>
        </p:nvSpPr>
        <p:spPr>
          <a:xfrm>
            <a:off x="2881897" y="1404266"/>
            <a:ext cx="7110394" cy="4272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93D3AF8-814F-5C64-AFD6-BB499F991D21}"/>
              </a:ext>
            </a:extLst>
          </p:cNvPr>
          <p:cNvSpPr/>
          <p:nvPr/>
        </p:nvSpPr>
        <p:spPr>
          <a:xfrm>
            <a:off x="2907551" y="2087664"/>
            <a:ext cx="7047669" cy="4272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40CEC6-E328-5159-82E6-027FA5FF638B}"/>
              </a:ext>
            </a:extLst>
          </p:cNvPr>
          <p:cNvSpPr txBox="1"/>
          <p:nvPr/>
        </p:nvSpPr>
        <p:spPr>
          <a:xfrm>
            <a:off x="211479" y="2514885"/>
            <a:ext cx="4400462" cy="369332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AVERAGING ABOVE 70000 AUDIENCE</a:t>
            </a:r>
            <a:endParaRPr lang="en-IN" b="1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907BB3FF-EE23-6FDC-BC4A-E03B48155F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091209"/>
              </p:ext>
            </p:extLst>
          </p:nvPr>
        </p:nvGraphicFramePr>
        <p:xfrm>
          <a:off x="1280415" y="542787"/>
          <a:ext cx="9456428" cy="5870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0" imgW="6492240" imgH="4030807" progId="Excel.Sheet.12">
                  <p:embed/>
                </p:oleObj>
              </mc:Choice>
              <mc:Fallback>
                <p:oleObj name="Worksheet" r:id="rId10" imgW="6492240" imgH="403080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280415" y="542787"/>
                        <a:ext cx="9456428" cy="58703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C3BC399-8963-8826-826F-D9830932DB12}"/>
              </a:ext>
            </a:extLst>
          </p:cNvPr>
          <p:cNvSpPr txBox="1"/>
          <p:nvPr/>
        </p:nvSpPr>
        <p:spPr>
          <a:xfrm>
            <a:off x="7434213" y="2953268"/>
            <a:ext cx="3578942" cy="738664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b="1" dirty="0"/>
              <a:t>BORUSSIA DORTMUND AND MANCHESTER UNITED FOOTBALL CLUB POPULAR CLUBS</a:t>
            </a:r>
            <a:endParaRPr lang="en-IN" sz="14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0F9B66-7F5F-EA09-3001-292C1B65D37C}"/>
              </a:ext>
            </a:extLst>
          </p:cNvPr>
          <p:cNvSpPr/>
          <p:nvPr/>
        </p:nvSpPr>
        <p:spPr>
          <a:xfrm>
            <a:off x="3972231" y="1091040"/>
            <a:ext cx="2942895" cy="42085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3E4FD0-AB91-68F9-7D30-EC89D41B83AF}"/>
              </a:ext>
            </a:extLst>
          </p:cNvPr>
          <p:cNvSpPr/>
          <p:nvPr/>
        </p:nvSpPr>
        <p:spPr>
          <a:xfrm>
            <a:off x="3945923" y="5627002"/>
            <a:ext cx="2969203" cy="80492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5191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decel="10000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8" accel="11000" decel="89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accel="11000" decel="89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xit" presetSubtype="8" accel="60000" decel="4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2" accel="60000" de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8" grpId="0" animBg="1"/>
      <p:bldP spid="18" grpId="1" animBg="1"/>
      <p:bldP spid="17" grpId="0" animBg="1"/>
      <p:bldP spid="17" grpId="1" animBg="1"/>
      <p:bldGraphic spid="4" grpId="0">
        <p:bldAsOne/>
      </p:bldGraphic>
      <p:bldGraphic spid="4" grpId="1">
        <p:bldAsOne/>
      </p:bldGraphic>
      <p:bldP spid="7" grpId="0" animBg="1"/>
      <p:bldP spid="7" grpId="1" animBg="1"/>
      <p:bldGraphic spid="5" grpId="0">
        <p:bldAsOne/>
      </p:bldGraphic>
      <p:bldGraphic spid="5" grpId="1">
        <p:bldAsOne/>
      </p:bldGraphic>
      <p:bldP spid="6" grpId="0" animBg="1"/>
      <p:bldP spid="6" grpId="1" animBg="1"/>
      <p:bldGraphic spid="16" grpId="0">
        <p:bldAsOne/>
      </p:bldGraphic>
      <p:bldGraphic spid="16" grpId="2">
        <p:bldAsOne/>
      </p:bldGraphic>
      <p:bldP spid="21" grpId="0" animBg="1"/>
      <p:bldP spid="21" grpId="2" animBg="1"/>
      <p:bldP spid="22" grpId="0" animBg="1"/>
      <p:bldP spid="22" grpId="2" animBg="1"/>
      <p:bldP spid="23" grpId="0" animBg="1"/>
      <p:bldP spid="23" grpId="1" animBg="1"/>
      <p:bldP spid="15" grpId="0" uiExpand="1" animBg="1"/>
      <p:bldP spid="2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5" name="Add-in 4">
                <a:extLst>
                  <a:ext uri="{FF2B5EF4-FFF2-40B4-BE49-F238E27FC236}">
                    <a16:creationId xmlns:a16="http://schemas.microsoft.com/office/drawing/2014/main" id="{629C7155-7EBB-6CB5-E394-68AA5D4076A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19553283"/>
                  </p:ext>
                </p:extLst>
              </p:nvPr>
            </p:nvGraphicFramePr>
            <p:xfrm>
              <a:off x="806245" y="686467"/>
              <a:ext cx="10579510" cy="5763069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5" name="Add-in 4">
                <a:extLst>
                  <a:ext uri="{FF2B5EF4-FFF2-40B4-BE49-F238E27FC236}">
                    <a16:creationId xmlns:a16="http://schemas.microsoft.com/office/drawing/2014/main" id="{629C7155-7EBB-6CB5-E394-68AA5D4076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6245" y="686467"/>
                <a:ext cx="10579510" cy="576306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FF4491EE-45D7-4D69-BF77-9DBF7B792D47}"/>
              </a:ext>
            </a:extLst>
          </p:cNvPr>
          <p:cNvSpPr txBox="1">
            <a:spLocks/>
          </p:cNvSpPr>
          <p:nvPr/>
        </p:nvSpPr>
        <p:spPr>
          <a:xfrm>
            <a:off x="0" y="102509"/>
            <a:ext cx="12192000" cy="387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dirty="0">
                <a:solidFill>
                  <a:schemeClr val="bg1"/>
                </a:solidFill>
                <a:ea typeface="Yu Gothic UI Semibold" panose="020B0700000000000000" pitchFamily="34" charset="-128"/>
              </a:rPr>
              <a:t>ANALYSIS FROM DASHBOARDS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9557D8-0F3D-D130-5CDB-E64F8F938FD1}"/>
              </a:ext>
            </a:extLst>
          </p:cNvPr>
          <p:cNvSpPr txBox="1"/>
          <p:nvPr/>
        </p:nvSpPr>
        <p:spPr>
          <a:xfrm>
            <a:off x="1809750" y="6461091"/>
            <a:ext cx="857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hlinkClick r:id="rId4"/>
              </a:rPr>
              <a:t>Tableau Public Dashboard Link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0EAA19-9857-D18F-D5E0-B23381B98C3B}"/>
              </a:ext>
            </a:extLst>
          </p:cNvPr>
          <p:cNvSpPr txBox="1"/>
          <p:nvPr/>
        </p:nvSpPr>
        <p:spPr>
          <a:xfrm>
            <a:off x="2557001" y="1226574"/>
            <a:ext cx="3401347" cy="276999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200" b="1" dirty="0"/>
              <a:t>SHOWS STRICTNESS OF THE REFERREES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8D6E3C-3433-B9E8-3531-640AAF4B74A2}"/>
              </a:ext>
            </a:extLst>
          </p:cNvPr>
          <p:cNvSpPr txBox="1"/>
          <p:nvPr/>
        </p:nvSpPr>
        <p:spPr>
          <a:xfrm>
            <a:off x="6140245" y="1205843"/>
            <a:ext cx="4709652" cy="277000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200" b="1" dirty="0"/>
              <a:t>STRICT REFERREES REQUIRED IN HIGH PROFILE MATCHES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2C258A-E11F-4A12-BB7B-A743002E4CD7}"/>
              </a:ext>
            </a:extLst>
          </p:cNvPr>
          <p:cNvSpPr txBox="1"/>
          <p:nvPr/>
        </p:nvSpPr>
        <p:spPr>
          <a:xfrm>
            <a:off x="4055806" y="3568002"/>
            <a:ext cx="4439265" cy="276999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REFERREES HAVING MORE GOALS SCORED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47F5A6-438B-F3C2-E29F-306569E90EC4}"/>
              </a:ext>
            </a:extLst>
          </p:cNvPr>
          <p:cNvSpPr txBox="1"/>
          <p:nvPr/>
        </p:nvSpPr>
        <p:spPr>
          <a:xfrm>
            <a:off x="3448817" y="1226574"/>
            <a:ext cx="5653242" cy="276999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200" b="1" dirty="0"/>
              <a:t>GOALS SCORED BY SUBSTITUTED PLAYERS BEFORE SUBSTITUTION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E8384E-FEF7-8CC3-DFBA-781191A8EE09}"/>
              </a:ext>
            </a:extLst>
          </p:cNvPr>
          <p:cNvSpPr txBox="1"/>
          <p:nvPr/>
        </p:nvSpPr>
        <p:spPr>
          <a:xfrm>
            <a:off x="2325328" y="2277676"/>
            <a:ext cx="2563608" cy="276999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COUNT OF SUBSTITUTIONS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8F849B0-0D05-BDDA-216C-54B3C103E388}"/>
              </a:ext>
            </a:extLst>
          </p:cNvPr>
          <p:cNvSpPr/>
          <p:nvPr/>
        </p:nvSpPr>
        <p:spPr>
          <a:xfrm>
            <a:off x="4798142" y="3146323"/>
            <a:ext cx="1199535" cy="904567"/>
          </a:xfrm>
          <a:custGeom>
            <a:avLst/>
            <a:gdLst>
              <a:gd name="connsiteX0" fmla="*/ 1199535 w 1199535"/>
              <a:gd name="connsiteY0" fmla="*/ 9832 h 904567"/>
              <a:gd name="connsiteX1" fmla="*/ 855406 w 1199535"/>
              <a:gd name="connsiteY1" fmla="*/ 0 h 904567"/>
              <a:gd name="connsiteX2" fmla="*/ 0 w 1199535"/>
              <a:gd name="connsiteY2" fmla="*/ 904567 h 904567"/>
              <a:gd name="connsiteX3" fmla="*/ 0 w 1199535"/>
              <a:gd name="connsiteY3" fmla="*/ 904567 h 904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9535" h="904567">
                <a:moveTo>
                  <a:pt x="1199535" y="9832"/>
                </a:moveTo>
                <a:lnTo>
                  <a:pt x="855406" y="0"/>
                </a:lnTo>
                <a:lnTo>
                  <a:pt x="0" y="904567"/>
                </a:lnTo>
                <a:lnTo>
                  <a:pt x="0" y="904567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23D9A9-026A-C708-70FC-83F96F4DC99E}"/>
              </a:ext>
            </a:extLst>
          </p:cNvPr>
          <p:cNvSpPr txBox="1"/>
          <p:nvPr/>
        </p:nvSpPr>
        <p:spPr>
          <a:xfrm>
            <a:off x="3394740" y="4145884"/>
            <a:ext cx="2563608" cy="276999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SUBPOSITION WISE PATTERN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0E50F7-D474-1C67-A9FC-CECA4BD42025}"/>
              </a:ext>
            </a:extLst>
          </p:cNvPr>
          <p:cNvSpPr txBox="1"/>
          <p:nvPr/>
        </p:nvSpPr>
        <p:spPr>
          <a:xfrm>
            <a:off x="3254477" y="4145883"/>
            <a:ext cx="2703871" cy="276999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TEAM SUBSTITUTION PATTERNS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48EB6E6-AB4F-44FA-59F6-A3BA0886F887}"/>
              </a:ext>
            </a:extLst>
          </p:cNvPr>
          <p:cNvSpPr/>
          <p:nvPr/>
        </p:nvSpPr>
        <p:spPr>
          <a:xfrm flipV="1">
            <a:off x="4798142" y="4560321"/>
            <a:ext cx="1199535" cy="926007"/>
          </a:xfrm>
          <a:custGeom>
            <a:avLst/>
            <a:gdLst>
              <a:gd name="connsiteX0" fmla="*/ 1199535 w 1199535"/>
              <a:gd name="connsiteY0" fmla="*/ 9832 h 904567"/>
              <a:gd name="connsiteX1" fmla="*/ 855406 w 1199535"/>
              <a:gd name="connsiteY1" fmla="*/ 0 h 904567"/>
              <a:gd name="connsiteX2" fmla="*/ 0 w 1199535"/>
              <a:gd name="connsiteY2" fmla="*/ 904567 h 904567"/>
              <a:gd name="connsiteX3" fmla="*/ 0 w 1199535"/>
              <a:gd name="connsiteY3" fmla="*/ 904567 h 904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9535" h="904567">
                <a:moveTo>
                  <a:pt x="1199535" y="9832"/>
                </a:moveTo>
                <a:lnTo>
                  <a:pt x="855406" y="0"/>
                </a:lnTo>
                <a:lnTo>
                  <a:pt x="0" y="904567"/>
                </a:lnTo>
                <a:lnTo>
                  <a:pt x="0" y="904567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9485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9" dur="1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0" dur="1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1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8" presetClass="emp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3" dur="1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3" dur="1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1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" dur="1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8" presetClass="emp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7" dur="1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6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7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8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9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8" presetClass="emp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1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1" dur="1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2" dur="1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3" dur="1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8" presetClass="emp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95" dur="1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6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5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6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7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8" presetClass="emp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19" dur="1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6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2" dur="1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3" dur="1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4" dur="1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8" presetClass="emp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46" dur="1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6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72" dur="1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3" dur="1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4" dur="1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8" presetClass="emp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76" dur="1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3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allAtOnce" animBg="1"/>
      <p:bldP spid="6" grpId="1" build="p" autoUpdateAnimBg="0" rev="1"/>
      <p:bldP spid="6" grpId="2" uiExpand="1" build="allAtOnce" animBg="1"/>
      <p:bldP spid="6" grpId="3" build="allAtOnce" rev="1"/>
      <p:bldP spid="9" grpId="0" build="allAtOnce" animBg="1"/>
      <p:bldP spid="9" grpId="1" build="p" autoUpdateAnimBg="0" rev="1"/>
      <p:bldP spid="9" grpId="2" uiExpand="1" build="allAtOnce" animBg="1"/>
      <p:bldP spid="9" grpId="3" build="allAtOnce" rev="1"/>
      <p:bldP spid="10" grpId="0" uiExpand="1" build="allAtOnce" animBg="1"/>
      <p:bldP spid="10" grpId="1" build="p" autoUpdateAnimBg="0" rev="1"/>
      <p:bldP spid="10" grpId="2" uiExpand="1" build="allAtOnce" animBg="1"/>
      <p:bldP spid="10" grpId="3" build="allAtOnce" rev="1"/>
      <p:bldP spid="7" grpId="0" build="allAtOnce" animBg="1"/>
      <p:bldP spid="7" grpId="1" build="p" autoUpdateAnimBg="0" rev="1"/>
      <p:bldP spid="7" grpId="2" uiExpand="1" build="allAtOnce" animBg="1"/>
      <p:bldP spid="7" grpId="3" build="allAtOnce" rev="1"/>
      <p:bldP spid="8" grpId="0" build="allAtOnce" animBg="1"/>
      <p:bldP spid="8" grpId="1" build="p" autoUpdateAnimBg="0" rev="1"/>
      <p:bldP spid="8" grpId="2" uiExpand="1" build="allAtOnce" animBg="1"/>
      <p:bldP spid="8" grpId="3" build="allAtOnce" rev="1"/>
      <p:bldP spid="13" grpId="0" animBg="1"/>
      <p:bldP spid="13" grpId="1" animBg="1"/>
      <p:bldP spid="15" grpId="0" build="allAtOnce" animBg="1"/>
      <p:bldP spid="15" grpId="1" build="p" autoUpdateAnimBg="0" rev="1"/>
      <p:bldP spid="15" grpId="2" uiExpand="1" build="allAtOnce" animBg="1"/>
      <p:bldP spid="15" grpId="3" build="allAtOnce" rev="1"/>
      <p:bldP spid="16" grpId="0" build="allAtOnce" animBg="1"/>
      <p:bldP spid="16" grpId="1" build="p" autoUpdateAnimBg="0" rev="1"/>
      <p:bldP spid="16" grpId="2" uiExpand="1" build="allAtOnce" animBg="1"/>
      <p:bldP spid="16" grpId="3" build="allAtOnce" rev="1"/>
      <p:bldP spid="17" grpId="0" animBg="1"/>
      <p:bldP spid="17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771DEE-E0B9-4E0A-E7A0-1DD295173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D0A0DE2-191B-7075-D909-9DAA42524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490" y="943307"/>
            <a:ext cx="8967020" cy="497138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224AF31-1356-88E7-1AB6-606740030BFA}"/>
              </a:ext>
            </a:extLst>
          </p:cNvPr>
          <p:cNvSpPr txBox="1">
            <a:spLocks/>
          </p:cNvSpPr>
          <p:nvPr/>
        </p:nvSpPr>
        <p:spPr>
          <a:xfrm>
            <a:off x="0" y="102509"/>
            <a:ext cx="12192000" cy="3877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ANALYSIS FROM DASHBOARDS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F3B13C-C376-AF56-23AF-8E803CBB420F}"/>
              </a:ext>
            </a:extLst>
          </p:cNvPr>
          <p:cNvSpPr txBox="1"/>
          <p:nvPr/>
        </p:nvSpPr>
        <p:spPr>
          <a:xfrm>
            <a:off x="1809750" y="6367753"/>
            <a:ext cx="857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>
                <a:hlinkClick r:id="rId3"/>
              </a:rPr>
              <a:t>Tableau Public Dashboard Link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72EE27-448F-49E7-4FF5-738C455C0689}"/>
              </a:ext>
            </a:extLst>
          </p:cNvPr>
          <p:cNvSpPr txBox="1"/>
          <p:nvPr/>
        </p:nvSpPr>
        <p:spPr>
          <a:xfrm>
            <a:off x="2557001" y="1226574"/>
            <a:ext cx="3401347" cy="276999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200" b="1" dirty="0"/>
              <a:t>SHOWS STRICTNESS OF THE REFERREES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A0A6E6-7223-3FDD-6BD9-5E6A9709FF96}"/>
              </a:ext>
            </a:extLst>
          </p:cNvPr>
          <p:cNvSpPr txBox="1"/>
          <p:nvPr/>
        </p:nvSpPr>
        <p:spPr>
          <a:xfrm>
            <a:off x="6140245" y="1205843"/>
            <a:ext cx="4709652" cy="277000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200" b="1" dirty="0"/>
              <a:t>STRICT REFERREES REQUIRED IN HIGH PROFILE MATCHES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E5CFED-4990-EB65-AABA-39DCC6E26BAA}"/>
              </a:ext>
            </a:extLst>
          </p:cNvPr>
          <p:cNvSpPr txBox="1"/>
          <p:nvPr/>
        </p:nvSpPr>
        <p:spPr>
          <a:xfrm>
            <a:off x="4055806" y="3568002"/>
            <a:ext cx="4439265" cy="276999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REFERREES HAVING MORE GOALS SCORED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DCC9241-964B-7E14-45DB-249ABDA3E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2490" y="942633"/>
            <a:ext cx="8967020" cy="49727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906455-7F23-4DE0-3A17-98228F146DB9}"/>
              </a:ext>
            </a:extLst>
          </p:cNvPr>
          <p:cNvSpPr txBox="1"/>
          <p:nvPr/>
        </p:nvSpPr>
        <p:spPr>
          <a:xfrm>
            <a:off x="3448817" y="1226574"/>
            <a:ext cx="5653242" cy="276999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200" b="1" dirty="0"/>
              <a:t>GOALS SCORED BY SUBSTITUTED PLAYERS BEFORE SUBSTITUTION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CC2E9E-6AE5-F1EB-A510-3A485CE924D0}"/>
              </a:ext>
            </a:extLst>
          </p:cNvPr>
          <p:cNvSpPr txBox="1"/>
          <p:nvPr/>
        </p:nvSpPr>
        <p:spPr>
          <a:xfrm>
            <a:off x="1809750" y="2258788"/>
            <a:ext cx="4148598" cy="276999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b="1" dirty="0"/>
              <a:t>PLAYER SUBSTITUTED COUNT</a:t>
            </a:r>
          </a:p>
        </p:txBody>
      </p:sp>
    </p:spTree>
    <p:extLst>
      <p:ext uri="{BB962C8B-B14F-4D97-AF65-F5344CB8AC3E}">
        <p14:creationId xmlns:p14="http://schemas.microsoft.com/office/powerpoint/2010/main" val="1744536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4" dur="1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5" dur="1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6" dur="1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8" presetClass="emp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28" dur="1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48" dur="1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9" dur="1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0" dur="1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8" presetClass="emp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2" dur="1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6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2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3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4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8" presetClass="emp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76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6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4" dur="1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5" dur="1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6" dur="1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8" presetClass="emp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08" dur="1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6" presetClass="emph" presetSubtype="0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28" dur="1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9" dur="1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30" dur="1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8" presetClass="emph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32" dur="1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allAtOnce" animBg="1"/>
      <p:bldP spid="6" grpId="1" build="p" autoUpdateAnimBg="0" rev="1"/>
      <p:bldP spid="6" grpId="2" uiExpand="1" build="allAtOnce" animBg="1"/>
      <p:bldP spid="6" grpId="3" build="allAtOnce" rev="1"/>
      <p:bldP spid="9" grpId="0" build="allAtOnce" animBg="1"/>
      <p:bldP spid="9" grpId="1" build="p" autoUpdateAnimBg="0" rev="1"/>
      <p:bldP spid="9" grpId="2" uiExpand="1" build="allAtOnce" animBg="1"/>
      <p:bldP spid="9" grpId="3" build="allAtOnce" rev="1"/>
      <p:bldP spid="10" grpId="0" uiExpand="1" build="allAtOnce" animBg="1"/>
      <p:bldP spid="10" grpId="1" build="p" autoUpdateAnimBg="0" rev="1"/>
      <p:bldP spid="10" grpId="2" uiExpand="1" build="allAtOnce" animBg="1"/>
      <p:bldP spid="10" grpId="3" build="allAtOnce" rev="1"/>
      <p:bldP spid="7" grpId="0" build="allAtOnce" animBg="1"/>
      <p:bldP spid="7" grpId="1" build="p" autoUpdateAnimBg="0" rev="1"/>
      <p:bldP spid="7" grpId="2" uiExpand="1" build="allAtOnce" animBg="1"/>
      <p:bldP spid="7" grpId="3" build="allAtOnce" rev="1"/>
      <p:bldP spid="13" grpId="0" uiExpand="1" build="allAtOnce" animBg="1"/>
      <p:bldP spid="13" grpId="1" build="p" autoUpdateAnimBg="0" rev="1"/>
      <p:bldP spid="13" grpId="2" uiExpand="1" build="allAtOnce" animBg="1"/>
      <p:bldP spid="13" grpId="3" build="allAtOnce" rev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73E14-910D-BC34-58D0-4D16FA0BB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6312"/>
          </a:xfrm>
        </p:spPr>
        <p:txBody>
          <a:bodyPr>
            <a:normAutofit/>
          </a:bodyPr>
          <a:lstStyle/>
          <a:p>
            <a:pPr algn="ctr"/>
            <a:r>
              <a:rPr lang="en-IN" sz="2400" dirty="0"/>
              <a:t>PREDICTING WHETHER A PLAYER RECEIVES A YELLOW CARD OR NOT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4CBEAF2-7814-79BB-41BE-D61564DC0B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620161"/>
              </p:ext>
            </p:extLst>
          </p:nvPr>
        </p:nvGraphicFramePr>
        <p:xfrm>
          <a:off x="264958" y="746375"/>
          <a:ext cx="2824010" cy="2153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612F9E55-AD3B-602A-1881-19BCC6F519DE}"/>
              </a:ext>
            </a:extLst>
          </p:cNvPr>
          <p:cNvSpPr/>
          <p:nvPr/>
        </p:nvSpPr>
        <p:spPr>
          <a:xfrm>
            <a:off x="763638" y="3334856"/>
            <a:ext cx="2113936" cy="639097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AA8DE3E-F7EA-8A3D-C12A-234D104CFE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172986"/>
              </p:ext>
            </p:extLst>
          </p:nvPr>
        </p:nvGraphicFramePr>
        <p:xfrm>
          <a:off x="3300362" y="2458065"/>
          <a:ext cx="8128000" cy="239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50092742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56761528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68252808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634687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IN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ACTUALS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695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PREDICTED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998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NOT YELLOW CARDS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271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353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40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b="1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YELLOW CARDS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98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IN" b="1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b="1" dirty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6769574"/>
                  </a:ext>
                </a:extLst>
              </a:tr>
            </a:tbl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CAE0A6B9-ADE4-0020-8C80-6B32AA943ECA}"/>
              </a:ext>
            </a:extLst>
          </p:cNvPr>
          <p:cNvSpPr txBox="1">
            <a:spLocks/>
          </p:cNvSpPr>
          <p:nvPr/>
        </p:nvSpPr>
        <p:spPr>
          <a:xfrm>
            <a:off x="174830" y="5057222"/>
            <a:ext cx="12192000" cy="916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400" dirty="0"/>
              <a:t>MODEL IS 87 % ACCURATE IN PREDICTING YELLOW CARDS</a:t>
            </a:r>
          </a:p>
        </p:txBody>
      </p:sp>
    </p:spTree>
    <p:extLst>
      <p:ext uri="{BB962C8B-B14F-4D97-AF65-F5344CB8AC3E}">
        <p14:creationId xmlns:p14="http://schemas.microsoft.com/office/powerpoint/2010/main" val="728856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3EC04-13D1-7D7E-A0F8-8D144CFF0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B258C-77A1-BCE2-86D1-F0CF371EE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6312"/>
          </a:xfrm>
        </p:spPr>
        <p:txBody>
          <a:bodyPr>
            <a:normAutofit/>
          </a:bodyPr>
          <a:lstStyle/>
          <a:p>
            <a:pPr algn="ctr"/>
            <a:r>
              <a:rPr lang="en-IN" sz="2400" dirty="0"/>
              <a:t>PREDICTING MARKET VALUES BASED ON THE AGE OF THE PLAYERS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45CE408-9B2E-125C-FC34-B43114D8A1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2763429"/>
              </p:ext>
            </p:extLst>
          </p:nvPr>
        </p:nvGraphicFramePr>
        <p:xfrm>
          <a:off x="264958" y="746375"/>
          <a:ext cx="2824010" cy="2153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2A7561D8-A60C-99BE-0DF0-55A4F028707E}"/>
              </a:ext>
            </a:extLst>
          </p:cNvPr>
          <p:cNvSpPr/>
          <p:nvPr/>
        </p:nvSpPr>
        <p:spPr>
          <a:xfrm>
            <a:off x="763638" y="3334856"/>
            <a:ext cx="2113936" cy="639097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78BE65A-6449-31F7-F707-4C56FB8671BE}"/>
              </a:ext>
            </a:extLst>
          </p:cNvPr>
          <p:cNvSpPr txBox="1">
            <a:spLocks/>
          </p:cNvSpPr>
          <p:nvPr/>
        </p:nvSpPr>
        <p:spPr>
          <a:xfrm>
            <a:off x="174830" y="5175210"/>
            <a:ext cx="12192000" cy="916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400" dirty="0"/>
              <a:t>R SCORE OF THIS MODEL IS 58 %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DD60B11A-8CEB-060C-E220-E17D6C450E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6408684"/>
              </p:ext>
            </p:extLst>
          </p:nvPr>
        </p:nvGraphicFramePr>
        <p:xfrm>
          <a:off x="7327796" y="725439"/>
          <a:ext cx="4596582" cy="42312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4AA03C1-1100-08A2-C54B-B5F02BD54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795410"/>
              </p:ext>
            </p:extLst>
          </p:nvPr>
        </p:nvGraphicFramePr>
        <p:xfrm>
          <a:off x="3324429" y="1097448"/>
          <a:ext cx="3675626" cy="342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134">
                  <a:extLst>
                    <a:ext uri="{9D8B030D-6E8A-4147-A177-3AD203B41FA5}">
                      <a16:colId xmlns:a16="http://schemas.microsoft.com/office/drawing/2014/main" val="1482662250"/>
                    </a:ext>
                  </a:extLst>
                </a:gridCol>
                <a:gridCol w="2051492">
                  <a:extLst>
                    <a:ext uri="{9D8B030D-6E8A-4147-A177-3AD203B41FA5}">
                      <a16:colId xmlns:a16="http://schemas.microsoft.com/office/drawing/2014/main" val="2789380204"/>
                    </a:ext>
                  </a:extLst>
                </a:gridCol>
              </a:tblGrid>
              <a:tr h="629018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859512"/>
                  </a:ext>
                </a:extLst>
              </a:tr>
              <a:tr h="629018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MSE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191273"/>
                  </a:ext>
                </a:extLst>
              </a:tr>
              <a:tr h="1085702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131138"/>
                  </a:ext>
                </a:extLst>
              </a:tr>
              <a:tr h="1085702"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4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411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6151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11000" decel="89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44517-EE38-4407-49A6-A5040B188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F5AD9-002D-C5FD-C45E-8941C4A25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6312"/>
          </a:xfrm>
        </p:spPr>
        <p:txBody>
          <a:bodyPr>
            <a:normAutofit/>
          </a:bodyPr>
          <a:lstStyle/>
          <a:p>
            <a:pPr algn="ctr"/>
            <a:r>
              <a:rPr lang="en-IN" sz="2000" dirty="0"/>
              <a:t>PREDICTING MARKET VALUES BASED ON THE GOALS, ASSISTS AND MINUTES PLAYED BY THE PLAYERS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AA8ECFB-0127-E787-A3D3-92CA214DA3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9250141"/>
              </p:ext>
            </p:extLst>
          </p:nvPr>
        </p:nvGraphicFramePr>
        <p:xfrm>
          <a:off x="264958" y="746375"/>
          <a:ext cx="2824010" cy="2153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Arrow: Right 4">
            <a:extLst>
              <a:ext uri="{FF2B5EF4-FFF2-40B4-BE49-F238E27FC236}">
                <a16:creationId xmlns:a16="http://schemas.microsoft.com/office/drawing/2014/main" id="{738E4A4D-0621-714D-6909-FE086ED7D45B}"/>
              </a:ext>
            </a:extLst>
          </p:cNvPr>
          <p:cNvSpPr/>
          <p:nvPr/>
        </p:nvSpPr>
        <p:spPr>
          <a:xfrm>
            <a:off x="763638" y="3334856"/>
            <a:ext cx="2113936" cy="639097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6F74359-1A76-388B-02C0-702B895CC2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952944"/>
              </p:ext>
            </p:extLst>
          </p:nvPr>
        </p:nvGraphicFramePr>
        <p:xfrm>
          <a:off x="3229288" y="1302768"/>
          <a:ext cx="4216398" cy="3515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3083">
                  <a:extLst>
                    <a:ext uri="{9D8B030D-6E8A-4147-A177-3AD203B41FA5}">
                      <a16:colId xmlns:a16="http://schemas.microsoft.com/office/drawing/2014/main" val="2500927420"/>
                    </a:ext>
                  </a:extLst>
                </a:gridCol>
                <a:gridCol w="2353315">
                  <a:extLst>
                    <a:ext uri="{9D8B030D-6E8A-4147-A177-3AD203B41FA5}">
                      <a16:colId xmlns:a16="http://schemas.microsoft.com/office/drawing/2014/main" val="1567615283"/>
                    </a:ext>
                  </a:extLst>
                </a:gridCol>
              </a:tblGrid>
              <a:tr h="644718"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METRICS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695044"/>
                  </a:ext>
                </a:extLst>
              </a:tr>
              <a:tr h="644718"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MSE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998733"/>
                  </a:ext>
                </a:extLst>
              </a:tr>
              <a:tr h="1112801"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540096"/>
                  </a:ext>
                </a:extLst>
              </a:tr>
              <a:tr h="1112801"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0.55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298964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5A36799-9B6F-3FE4-125D-5DDBFC4C1B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0644" y="626512"/>
            <a:ext cx="4216398" cy="429944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CE8CD73-ED63-5CF0-9FA9-581F8C641DDB}"/>
              </a:ext>
            </a:extLst>
          </p:cNvPr>
          <p:cNvSpPr txBox="1">
            <a:spLocks/>
          </p:cNvSpPr>
          <p:nvPr/>
        </p:nvSpPr>
        <p:spPr>
          <a:xfrm>
            <a:off x="174830" y="5175210"/>
            <a:ext cx="12192000" cy="916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2400" dirty="0"/>
              <a:t>R SCORE OF THIS MODEL IS 76 %</a:t>
            </a:r>
          </a:p>
        </p:txBody>
      </p:sp>
    </p:spTree>
    <p:extLst>
      <p:ext uri="{BB962C8B-B14F-4D97-AF65-F5344CB8AC3E}">
        <p14:creationId xmlns:p14="http://schemas.microsoft.com/office/powerpoint/2010/main" val="1342059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B4938-AF7A-17C5-0BB8-B853ED3C2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173" y="306329"/>
            <a:ext cx="10772775" cy="843130"/>
          </a:xfrm>
        </p:spPr>
        <p:txBody>
          <a:bodyPr/>
          <a:lstStyle/>
          <a:p>
            <a:pPr algn="ctr"/>
            <a:r>
              <a:rPr lang="en-IN" dirty="0"/>
              <a:t>RECOMMENDATIONS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56922CC-2500-1E6D-CCC1-668CE867223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38173" y="1078764"/>
            <a:ext cx="10753724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b="1" dirty="0">
                <a:latin typeface="+mj-lt"/>
              </a:rPr>
              <a:t>Reduce Yellow and Red Cards by 30%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b="1" dirty="0">
                <a:latin typeface="+mj-lt"/>
              </a:rPr>
              <a:t>Increase Fan Engagement Revenue by 20% During High-Attendance Matches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b="1" dirty="0">
                <a:latin typeface="+mj-lt"/>
              </a:rPr>
              <a:t>Enhance Contract Renewal Efficiency by Targeting 90% of Key Players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b="1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b="1" dirty="0">
                <a:latin typeface="+mj-lt"/>
              </a:rPr>
              <a:t>Increase Early-Game Goal Scoring by 25%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b="1" dirty="0"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b="1" dirty="0">
                <a:latin typeface="+mj-lt"/>
              </a:rPr>
              <a:t>Optimize Substitution Patterns to Decrease Unproductive Changes by 40%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r>
              <a:rPr lang="en-US" b="1" dirty="0">
                <a:latin typeface="+mj-lt"/>
              </a:rPr>
              <a:t>Increase Home Win Rate by 15%</a:t>
            </a:r>
            <a:endParaRPr kumimoji="0" lang="en-US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5292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22EF9-F31A-57F9-2287-7798EE061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E57DB-3766-B847-991B-E1B62D827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74" y="299885"/>
            <a:ext cx="10772775" cy="843130"/>
          </a:xfrm>
        </p:spPr>
        <p:txBody>
          <a:bodyPr/>
          <a:lstStyle/>
          <a:p>
            <a:pPr algn="ctr"/>
            <a:r>
              <a:rPr lang="en-IN" dirty="0"/>
              <a:t>CONCLUSIONS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E0BA5DE-E4DD-762B-7962-4F97EE7F257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8764" y="1271858"/>
            <a:ext cx="10772776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John Brooks and Timothy Chandler lead with 38 and 37 yellow cards respectively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suggesting a 40% higher disciplinary issue rate than other players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impacting team continuity.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High-attendance games featuring teams like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Borussia Dortmund and Manchester United generate 25% more revenue per game than average matches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underscoring the financial impact of top-tier fan engagement.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Retaining players with expiring contracts in 2026 is critical, as these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key players contribute 60% of team goals and assists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highlighting the importance of contract management in performance retention.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Goals scored in the first 60 minutes correlate with a 1.5x increase in win probability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emphasizing the importance of establishing an early lead.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Frequent substitutions in defensive positions like Right Back and Center Back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lead to a 20% drop in defensive stability late in the game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showing the need for strategic adjustments.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Teams with a strong home advantage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such as Barcelona, see a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15% higher goal average in home games compared to away,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underscoring the significance of venue-tailored strategies.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Accurate attendance predictions, especially for high-stakes matches, can improve match-day operations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, reducing wasted resources by 30% through better planning and staffing.</a:t>
            </a:r>
          </a:p>
        </p:txBody>
      </p:sp>
    </p:spTree>
    <p:extLst>
      <p:ext uri="{BB962C8B-B14F-4D97-AF65-F5344CB8AC3E}">
        <p14:creationId xmlns:p14="http://schemas.microsoft.com/office/powerpoint/2010/main" val="19786953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166FC-BE76-237E-2684-29F11931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3691" y="1658814"/>
            <a:ext cx="3136740" cy="3355178"/>
          </a:xfrm>
        </p:spPr>
        <p:txBody>
          <a:bodyPr>
            <a:normAutofit/>
          </a:bodyPr>
          <a:lstStyle/>
          <a:p>
            <a:r>
              <a:rPr lang="en-IN" dirty="0"/>
              <a:t>THANK YOU</a:t>
            </a:r>
          </a:p>
        </p:txBody>
      </p:sp>
      <p:pic>
        <p:nvPicPr>
          <p:cNvPr id="4" name="Graphic 3" descr="Grinning face outline with solid fill">
            <a:extLst>
              <a:ext uri="{FF2B5EF4-FFF2-40B4-BE49-F238E27FC236}">
                <a16:creationId xmlns:a16="http://schemas.microsoft.com/office/drawing/2014/main" id="{AEB6E1C4-8C1F-E1F7-C369-3EB433A19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90331" y="885464"/>
            <a:ext cx="4800761" cy="490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03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4" presetClass="emph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78FB55-883C-190A-5390-FA47D8E7E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184901"/>
            <a:ext cx="10772775" cy="793408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BRIEF OVERVIEW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DD9AD4F7-015F-67FD-9D46-A0B8E49A9F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16692238"/>
              </p:ext>
            </p:extLst>
          </p:nvPr>
        </p:nvGraphicFramePr>
        <p:xfrm>
          <a:off x="568733" y="1730478"/>
          <a:ext cx="3924607" cy="3716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6DA6BDE3-8597-F594-615B-E5FD561F63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5974128"/>
              </p:ext>
            </p:extLst>
          </p:nvPr>
        </p:nvGraphicFramePr>
        <p:xfrm>
          <a:off x="5348751" y="1282153"/>
          <a:ext cx="6276258" cy="4627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78D9C9CF-35F8-4FE2-2F9F-ED8B639324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6439112"/>
              </p:ext>
            </p:extLst>
          </p:nvPr>
        </p:nvGraphicFramePr>
        <p:xfrm>
          <a:off x="568733" y="1730478"/>
          <a:ext cx="3924607" cy="3716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34" name="Diagram 33">
            <a:extLst>
              <a:ext uri="{FF2B5EF4-FFF2-40B4-BE49-F238E27FC236}">
                <a16:creationId xmlns:a16="http://schemas.microsoft.com/office/drawing/2014/main" id="{08ED99B1-005C-F125-E997-468F95AEFD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8860633"/>
              </p:ext>
            </p:extLst>
          </p:nvPr>
        </p:nvGraphicFramePr>
        <p:xfrm>
          <a:off x="5220932" y="978309"/>
          <a:ext cx="6558114" cy="5220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2B500102-E1CB-B7BD-16E5-E8235E8704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7706764"/>
              </p:ext>
            </p:extLst>
          </p:nvPr>
        </p:nvGraphicFramePr>
        <p:xfrm>
          <a:off x="566991" y="1730478"/>
          <a:ext cx="3924607" cy="3716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36" name="Diagram 35">
            <a:extLst>
              <a:ext uri="{FF2B5EF4-FFF2-40B4-BE49-F238E27FC236}">
                <a16:creationId xmlns:a16="http://schemas.microsoft.com/office/drawing/2014/main" id="{B504A985-E3E3-243C-373E-A86AA803BB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6032520"/>
              </p:ext>
            </p:extLst>
          </p:nvPr>
        </p:nvGraphicFramePr>
        <p:xfrm>
          <a:off x="5219190" y="978309"/>
          <a:ext cx="6558114" cy="5220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6784266-42AB-3562-E2E6-9DA49E57BC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7805312"/>
              </p:ext>
            </p:extLst>
          </p:nvPr>
        </p:nvGraphicFramePr>
        <p:xfrm>
          <a:off x="566991" y="1700982"/>
          <a:ext cx="3924607" cy="3716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2" r:lo="rId33" r:qs="rId34" r:cs="rId35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135591D7-62B0-9487-4819-EC8C824B95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6117464"/>
              </p:ext>
            </p:extLst>
          </p:nvPr>
        </p:nvGraphicFramePr>
        <p:xfrm>
          <a:off x="5219190" y="948813"/>
          <a:ext cx="6558114" cy="5220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7" r:lo="rId38" r:qs="rId39" r:cs="rId40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FA36019-59A2-32D6-F574-BE880DC41B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9052454"/>
              </p:ext>
            </p:extLst>
          </p:nvPr>
        </p:nvGraphicFramePr>
        <p:xfrm>
          <a:off x="566991" y="1715729"/>
          <a:ext cx="3924607" cy="3716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2" r:lo="rId43" r:qs="rId44" r:cs="rId4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9D38912-9DA1-A68D-E201-726E7B9DAA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185849"/>
              </p:ext>
            </p:extLst>
          </p:nvPr>
        </p:nvGraphicFramePr>
        <p:xfrm>
          <a:off x="5219190" y="963560"/>
          <a:ext cx="6558114" cy="5220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7" r:lo="rId48" r:qs="rId49" r:cs="rId50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8DAE8D9-F97D-5BDB-27B6-C51430F207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7692039"/>
              </p:ext>
            </p:extLst>
          </p:nvPr>
        </p:nvGraphicFramePr>
        <p:xfrm>
          <a:off x="566991" y="1710188"/>
          <a:ext cx="3924607" cy="37165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2" r:lo="rId53" r:qs="rId54" r:cs="rId5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BF7525A-1966-5B36-8C76-153B8E0770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7925493"/>
              </p:ext>
            </p:extLst>
          </p:nvPr>
        </p:nvGraphicFramePr>
        <p:xfrm>
          <a:off x="5219190" y="658762"/>
          <a:ext cx="6558114" cy="6014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7" r:lo="rId58" r:qs="rId59" r:cs="rId60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5D1A081-750D-D951-6743-65E5B6964B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0329246"/>
              </p:ext>
            </p:extLst>
          </p:nvPr>
        </p:nvGraphicFramePr>
        <p:xfrm>
          <a:off x="566991" y="1562582"/>
          <a:ext cx="3924607" cy="3884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2" r:lo="rId63" r:qs="rId64" r:cs="rId6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B37674FE-3F20-EEE6-50A8-76BB100009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4471269"/>
              </p:ext>
            </p:extLst>
          </p:nvPr>
        </p:nvGraphicFramePr>
        <p:xfrm>
          <a:off x="5219190" y="978310"/>
          <a:ext cx="6558114" cy="5191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7" r:lo="rId68" r:qs="rId69" r:cs="rId70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95C10480-EE12-583D-64C9-611355E572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3190851"/>
              </p:ext>
            </p:extLst>
          </p:nvPr>
        </p:nvGraphicFramePr>
        <p:xfrm>
          <a:off x="566991" y="1475587"/>
          <a:ext cx="3924607" cy="3884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2" r:lo="rId73" r:qs="rId74" r:cs="rId75"/>
          </a:graphicData>
        </a:graphic>
      </p:graphicFrame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C569AEBD-5E00-0376-1FDF-CC87050572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1464540"/>
              </p:ext>
            </p:extLst>
          </p:nvPr>
        </p:nvGraphicFramePr>
        <p:xfrm>
          <a:off x="5219190" y="958019"/>
          <a:ext cx="6558114" cy="5191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7" r:lo="rId78" r:qs="rId79" r:cs="rId80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728F7C50-5372-E4F9-FBC2-F79637ED4C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8420129"/>
              </p:ext>
            </p:extLst>
          </p:nvPr>
        </p:nvGraphicFramePr>
        <p:xfrm>
          <a:off x="566991" y="1482962"/>
          <a:ext cx="3924607" cy="3884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2" r:lo="rId83" r:qs="rId84" r:cs="rId85"/>
          </a:graphicData>
        </a:graphic>
      </p:graphicFrame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889EA9D6-8006-CCE0-EEEF-8A2446BC29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686225"/>
              </p:ext>
            </p:extLst>
          </p:nvPr>
        </p:nvGraphicFramePr>
        <p:xfrm>
          <a:off x="5219190" y="972583"/>
          <a:ext cx="6558114" cy="5191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7" r:lo="rId88" r:qs="rId89" r:cs="rId90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222B4EAB-ECB2-5DAD-4F33-3FEBDF5ECC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7757904"/>
              </p:ext>
            </p:extLst>
          </p:nvPr>
        </p:nvGraphicFramePr>
        <p:xfrm>
          <a:off x="566991" y="1425464"/>
          <a:ext cx="3924607" cy="3884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2" r:lo="rId93" r:qs="rId94" r:cs="rId95"/>
          </a:graphicData>
        </a:graphic>
      </p:graphicFrame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658E2DA8-7223-9A45-B2B8-30F6FD04C8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1755518"/>
              </p:ext>
            </p:extLst>
          </p:nvPr>
        </p:nvGraphicFramePr>
        <p:xfrm>
          <a:off x="5219190" y="948813"/>
          <a:ext cx="6558114" cy="5191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7" r:lo="rId98" r:qs="rId99" r:cs="rId100"/>
          </a:graphicData>
        </a:graphic>
      </p:graphicFrame>
    </p:spTree>
    <p:extLst>
      <p:ext uri="{BB962C8B-B14F-4D97-AF65-F5344CB8AC3E}">
        <p14:creationId xmlns:p14="http://schemas.microsoft.com/office/powerpoint/2010/main" val="106539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3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3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3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3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5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5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5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5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5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5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5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5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5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7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7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7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7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7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7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" dur="500"/>
                                        <p:tgtEl>
                                          <p:spTgt spid="7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500"/>
                                        <p:tgtEl>
                                          <p:spTgt spid="7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9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9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9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9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9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9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9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9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11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11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11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11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11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11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9" dur="500"/>
                                        <p:tgtEl>
                                          <p:spTgt spid="11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11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15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15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15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15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15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15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15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15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17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17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17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1000"/>
                                        <p:tgtEl>
                                          <p:spTgt spid="17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17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17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17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465F053B-E484-4E13-A103-FFEDF10786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17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5E131B49-8891-4B3C-8774-6664B62B74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Sub>
          <a:bldDgm/>
        </p:bldSub>
      </p:bldGraphic>
      <p:bldGraphic spid="13" grpId="1">
        <p:bldSub>
          <a:bldDgm/>
        </p:bldSub>
      </p:bldGraphic>
      <p:bldGraphic spid="21" grpId="0">
        <p:bldAsOne/>
      </p:bldGraphic>
      <p:bldGraphic spid="21" grpId="1">
        <p:bldAsOne/>
      </p:bldGraphic>
      <p:bldGraphic spid="33" grpId="0">
        <p:bldSub>
          <a:bldDgm/>
        </p:bldSub>
      </p:bldGraphic>
      <p:bldGraphic spid="33" grpId="1">
        <p:bldSub>
          <a:bldDgm/>
        </p:bldSub>
      </p:bldGraphic>
      <p:bldGraphic spid="34" grpId="0">
        <p:bldAsOne/>
      </p:bldGraphic>
      <p:bldGraphic spid="34" grpId="1">
        <p:bldAsOne/>
      </p:bldGraphic>
      <p:bldGraphic spid="35" grpId="0">
        <p:bldSub>
          <a:bldDgm/>
        </p:bldSub>
      </p:bldGraphic>
      <p:bldGraphic spid="35" grpId="1">
        <p:bldSub>
          <a:bldDgm/>
        </p:bldSub>
      </p:bldGraphic>
      <p:bldGraphic spid="36" grpId="0">
        <p:bldAsOne/>
      </p:bldGraphic>
      <p:bldGraphic spid="36" grpId="1">
        <p:bldAsOne/>
      </p:bldGraphic>
      <p:bldGraphic spid="2" grpId="0">
        <p:bldSub>
          <a:bldDgm/>
        </p:bldSub>
      </p:bldGraphic>
      <p:bldGraphic spid="2" grpId="1">
        <p:bldSub>
          <a:bldDgm/>
        </p:bldSub>
      </p:bldGraphic>
      <p:bldGraphic spid="3" grpId="0">
        <p:bldAsOne/>
      </p:bldGraphic>
      <p:bldGraphic spid="3" grpId="1">
        <p:bldAsOne/>
      </p:bldGraphic>
      <p:bldGraphic spid="5" grpId="0">
        <p:bldSub>
          <a:bldDgm/>
        </p:bldSub>
      </p:bldGraphic>
      <p:bldGraphic spid="5" grpId="1">
        <p:bldSub>
          <a:bldDgm/>
        </p:bldSub>
      </p:bldGraphic>
      <p:bldGraphic spid="6" grpId="0">
        <p:bldAsOne/>
      </p:bldGraphic>
      <p:bldGraphic spid="6" grpId="1">
        <p:bldAsOne/>
      </p:bldGraphic>
      <p:bldGraphic spid="7" grpId="0">
        <p:bldSub>
          <a:bldDgm/>
        </p:bldSub>
      </p:bldGraphic>
      <p:bldGraphic spid="7" grpId="1">
        <p:bldSub>
          <a:bldDgm/>
        </p:bldSub>
      </p:bldGraphic>
      <p:bldGraphic spid="8" grpId="0">
        <p:bldAsOne/>
      </p:bldGraphic>
      <p:bldGraphic spid="8" grpId="1">
        <p:bldAsOne/>
      </p:bldGraphic>
      <p:bldGraphic spid="9" grpId="0">
        <p:bldSub>
          <a:bldDgm/>
        </p:bldSub>
      </p:bldGraphic>
      <p:bldGraphic spid="9" grpId="1">
        <p:bldSub>
          <a:bldDgm/>
        </p:bldSub>
      </p:bldGraphic>
      <p:bldGraphic spid="10" grpId="0">
        <p:bldAsOne/>
      </p:bldGraphic>
      <p:bldGraphic spid="10" grpId="1">
        <p:bldAsOne/>
      </p:bldGraphic>
      <p:bldGraphic spid="11" grpId="0">
        <p:bldSub>
          <a:bldDgm/>
        </p:bldSub>
      </p:bldGraphic>
      <p:bldGraphic spid="11" grpId="1">
        <p:bldSub>
          <a:bldDgm/>
        </p:bldSub>
      </p:bldGraphic>
      <p:bldGraphic spid="12" grpId="0">
        <p:bldAsOne/>
      </p:bldGraphic>
      <p:bldGraphic spid="12" grpId="1">
        <p:bldAsOne/>
      </p:bldGraphic>
      <p:bldGraphic spid="15" grpId="0">
        <p:bldSub>
          <a:bldDgm/>
        </p:bldSub>
      </p:bldGraphic>
      <p:bldGraphic spid="15" grpId="1">
        <p:bldSub>
          <a:bldDgm/>
        </p:bldSub>
      </p:bldGraphic>
      <p:bldGraphic spid="16" grpId="0">
        <p:bldAsOne/>
      </p:bldGraphic>
      <p:bldGraphic spid="16" grpId="1">
        <p:bldAsOne/>
      </p:bldGraphic>
      <p:bldGraphic spid="17" grpId="0">
        <p:bldSub>
          <a:bldDgm/>
        </p:bldSub>
      </p:bldGraphic>
      <p:bldGraphic spid="17" grpId="1">
        <p:bldSub>
          <a:bldDgm/>
        </p:bldSub>
      </p:bldGraphic>
      <p:bldGraphic spid="18" grpId="0">
        <p:bldAsOne/>
      </p:bldGraphic>
      <p:bldGraphic spid="18" grpId="1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FD0E-5CA9-B2C9-6CE6-39E28D772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0"/>
            <a:ext cx="10772775" cy="1658198"/>
          </a:xfrm>
        </p:spPr>
        <p:txBody>
          <a:bodyPr/>
          <a:lstStyle/>
          <a:p>
            <a:pPr algn="ctr"/>
            <a:r>
              <a:rPr lang="en-IN" dirty="0"/>
              <a:t>DATA PROCESSING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90647F5-E7AD-2B60-CC16-87B3953B55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7910568"/>
              </p:ext>
            </p:extLst>
          </p:nvPr>
        </p:nvGraphicFramePr>
        <p:xfrm>
          <a:off x="2372811" y="1412112"/>
          <a:ext cx="7674015" cy="4502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7136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45EBC-6F73-29F8-FCBD-096AAECBD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89822"/>
            <a:ext cx="12191999" cy="716423"/>
          </a:xfrm>
        </p:spPr>
        <p:txBody>
          <a:bodyPr>
            <a:normAutofit/>
          </a:bodyPr>
          <a:lstStyle/>
          <a:p>
            <a:pPr algn="ctr"/>
            <a:r>
              <a:rPr lang="en-IN" sz="3200" dirty="0">
                <a:ea typeface="Yu Gothic UI Semibold" panose="020B0700000000000000" pitchFamily="34" charset="-128"/>
                <a:cs typeface="Times New Roman" panose="02020603050405020304" pitchFamily="18" charset="0"/>
              </a:rPr>
              <a:t>PERFORMANCE ANALYSIS – PLAYERS CONTRIBUTION</a:t>
            </a:r>
          </a:p>
        </p:txBody>
      </p:sp>
      <p:graphicFrame>
        <p:nvGraphicFramePr>
          <p:cNvPr id="41" name="Content Placeholder 40">
            <a:extLst>
              <a:ext uri="{FF2B5EF4-FFF2-40B4-BE49-F238E27FC236}">
                <a16:creationId xmlns:a16="http://schemas.microsoft.com/office/drawing/2014/main" id="{C4CFF255-0C76-F716-1B1D-34CC0B7D5A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7667572"/>
              </p:ext>
            </p:extLst>
          </p:nvPr>
        </p:nvGraphicFramePr>
        <p:xfrm>
          <a:off x="56453" y="1425677"/>
          <a:ext cx="6002759" cy="52552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3" name="Chart 52">
            <a:extLst>
              <a:ext uri="{FF2B5EF4-FFF2-40B4-BE49-F238E27FC236}">
                <a16:creationId xmlns:a16="http://schemas.microsoft.com/office/drawing/2014/main" id="{F0B32388-72CC-26F5-B60E-0FBE69414A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41064789"/>
              </p:ext>
            </p:extLst>
          </p:nvPr>
        </p:nvGraphicFramePr>
        <p:xfrm>
          <a:off x="6197516" y="1425677"/>
          <a:ext cx="5851045" cy="5180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6FA455DB-45E1-AF07-2EE4-1B1C999FF3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6952079"/>
              </p:ext>
            </p:extLst>
          </p:nvPr>
        </p:nvGraphicFramePr>
        <p:xfrm>
          <a:off x="9595829" y="5352780"/>
          <a:ext cx="2308316" cy="1075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2339163" imgH="922224" progId="Excel.Sheet.12">
                  <p:embed/>
                </p:oleObj>
              </mc:Choice>
              <mc:Fallback>
                <p:oleObj name="Worksheet" r:id="rId4" imgW="2339163" imgH="92222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595829" y="5352780"/>
                        <a:ext cx="2308316" cy="10752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9879E187-E0D9-6985-152D-A5260BD003F3}"/>
              </a:ext>
            </a:extLst>
          </p:cNvPr>
          <p:cNvSpPr txBox="1"/>
          <p:nvPr/>
        </p:nvSpPr>
        <p:spPr>
          <a:xfrm>
            <a:off x="6197516" y="687013"/>
            <a:ext cx="3813992" cy="738664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400" b="1" dirty="0"/>
              <a:t>SERGINO DEST AND GIOVANNI REYNA ARE THE MOST CONSISTENT PLAYER IN CONTRIBUTION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932FA2-3E04-8286-0AC1-CC9B4E1CE36C}"/>
              </a:ext>
            </a:extLst>
          </p:cNvPr>
          <p:cNvSpPr txBox="1"/>
          <p:nvPr/>
        </p:nvSpPr>
        <p:spPr>
          <a:xfrm>
            <a:off x="2924178" y="657516"/>
            <a:ext cx="3171821" cy="738664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400" b="1" dirty="0"/>
              <a:t>CHRISTIAN PULISIC AND KENNY SAIEF  OVER PERFORM IN TERMS OF CONTRIBUTION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0630AF3-128B-EC13-8306-E6BCF827FBB4}"/>
              </a:ext>
            </a:extLst>
          </p:cNvPr>
          <p:cNvSpPr txBox="1">
            <a:spLocks/>
          </p:cNvSpPr>
          <p:nvPr/>
        </p:nvSpPr>
        <p:spPr>
          <a:xfrm>
            <a:off x="516193" y="67819"/>
            <a:ext cx="11186652" cy="7050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dirty="0">
                <a:solidFill>
                  <a:schemeClr val="accent1"/>
                </a:solidFill>
                <a:ea typeface="Yu Gothic UI Semibold" panose="020B0700000000000000" pitchFamily="34" charset="-128"/>
                <a:cs typeface="Times New Roman" panose="02020603050405020304" pitchFamily="18" charset="0"/>
              </a:rPr>
              <a:t>PERFORMANCE ANALYSIS – PLAYERS CARDS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1B8C123-600B-87BD-200E-B8F5279227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4885220"/>
              </p:ext>
            </p:extLst>
          </p:nvPr>
        </p:nvGraphicFramePr>
        <p:xfrm>
          <a:off x="287855" y="1434892"/>
          <a:ext cx="5745547" cy="4998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50D2714-EA8B-B669-A709-EAE2DEF187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8806960"/>
              </p:ext>
            </p:extLst>
          </p:nvPr>
        </p:nvGraphicFramePr>
        <p:xfrm>
          <a:off x="6197516" y="1494691"/>
          <a:ext cx="5745547" cy="4998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134E9A2-7913-6DB3-C313-18D4BD2E2F8F}"/>
              </a:ext>
            </a:extLst>
          </p:cNvPr>
          <p:cNvSpPr txBox="1"/>
          <p:nvPr/>
        </p:nvSpPr>
        <p:spPr>
          <a:xfrm>
            <a:off x="6197516" y="664772"/>
            <a:ext cx="3171821" cy="738664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400" b="1" dirty="0"/>
              <a:t>MOST YELLOW CARDS ARE GIVEN TO TIMOTHY CHANDLER AND JOHN ANTHONY BROOKS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6C3A0-4CB5-5756-E932-838907E7439F}"/>
              </a:ext>
            </a:extLst>
          </p:cNvPr>
          <p:cNvSpPr txBox="1"/>
          <p:nvPr/>
        </p:nvSpPr>
        <p:spPr>
          <a:xfrm>
            <a:off x="2154682" y="635274"/>
            <a:ext cx="3954837" cy="738664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400" b="1" dirty="0"/>
              <a:t>THIS SHOWS LACK OF SPORTSMANSHIP AND IMPROVEMENT IN GAME NEEDED FOR THESE PLAYERS</a:t>
            </a:r>
          </a:p>
        </p:txBody>
      </p:sp>
    </p:spTree>
    <p:extLst>
      <p:ext uri="{BB962C8B-B14F-4D97-AF65-F5344CB8AC3E}">
        <p14:creationId xmlns:p14="http://schemas.microsoft.com/office/powerpoint/2010/main" val="3809270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11000" decel="8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accel="11000" decel="8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accel="11000" decel="86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8" accel="14000" decel="84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accel="8000" decel="92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2" accel="11000" decel="86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1" grpId="0">
        <p:bldAsOne/>
      </p:bldGraphic>
      <p:bldGraphic spid="41" grpId="1">
        <p:bldAsOne/>
      </p:bldGraphic>
      <p:bldGraphic spid="53" grpId="0">
        <p:bldAsOne/>
      </p:bldGraphic>
      <p:bldGraphic spid="53" grpId="1">
        <p:bldAsOne/>
      </p:bldGraphic>
      <p:bldP spid="63" grpId="0" animBg="1"/>
      <p:bldP spid="63" grpId="1" animBg="1"/>
      <p:bldP spid="3" grpId="0" animBg="1"/>
      <p:bldP spid="3" grpId="1" animBg="1"/>
      <p:bldP spid="4" grpId="0"/>
      <p:bldGraphic spid="5" grpId="0">
        <p:bldAsOne/>
      </p:bldGraphic>
      <p:bldGraphic spid="6" grpId="0">
        <p:bldAsOne/>
      </p:bldGraphic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52019-E04C-830F-310A-01E3BAB34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509"/>
            <a:ext cx="10515600" cy="654576"/>
          </a:xfrm>
        </p:spPr>
        <p:txBody>
          <a:bodyPr>
            <a:normAutofit/>
          </a:bodyPr>
          <a:lstStyle/>
          <a:p>
            <a:pPr algn="ctr"/>
            <a:r>
              <a:rPr lang="en-IN" sz="3200" dirty="0"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PLAYER-MARKET VALUE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B26D0-623F-F8C1-D603-E281DD1EC3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35E0294-757B-424D-A793-DAA1C25489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4700363"/>
              </p:ext>
            </p:extLst>
          </p:nvPr>
        </p:nvGraphicFramePr>
        <p:xfrm>
          <a:off x="226505" y="1480353"/>
          <a:ext cx="5776089" cy="48108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3E05095-F055-4318-961E-0FEF9DE6EC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8919053"/>
              </p:ext>
            </p:extLst>
          </p:nvPr>
        </p:nvGraphicFramePr>
        <p:xfrm>
          <a:off x="6189407" y="1483855"/>
          <a:ext cx="5776087" cy="4803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3AB3DAE6-77AB-4C2B-847C-292B86DFDC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63013243"/>
              </p:ext>
            </p:extLst>
          </p:nvPr>
        </p:nvGraphicFramePr>
        <p:xfrm>
          <a:off x="226504" y="1503398"/>
          <a:ext cx="5776089" cy="4803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FFAB2F1-B54F-493D-8C15-0E69F220F5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2949110"/>
              </p:ext>
            </p:extLst>
          </p:nvPr>
        </p:nvGraphicFramePr>
        <p:xfrm>
          <a:off x="6189406" y="1503398"/>
          <a:ext cx="5776087" cy="4803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582114F-E722-F415-3A6B-1BA79541D2EB}"/>
              </a:ext>
            </a:extLst>
          </p:cNvPr>
          <p:cNvSpPr txBox="1"/>
          <p:nvPr/>
        </p:nvSpPr>
        <p:spPr>
          <a:xfrm>
            <a:off x="6189407" y="702280"/>
            <a:ext cx="5921342" cy="461665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POSITIVE CORRELATION R = 24 %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21EFB9-7259-AD23-1E3F-5A7AD80E537F}"/>
              </a:ext>
            </a:extLst>
          </p:cNvPr>
          <p:cNvSpPr txBox="1"/>
          <p:nvPr/>
        </p:nvSpPr>
        <p:spPr>
          <a:xfrm>
            <a:off x="482321" y="704742"/>
            <a:ext cx="5520273" cy="461665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400" b="1" dirty="0"/>
              <a:t>NEGATIVE CORRELATION </a:t>
            </a:r>
            <a:r>
              <a:rPr lang="en-IN" sz="2400" b="1" dirty="0">
                <a:solidFill>
                  <a:schemeClr val="bg1"/>
                </a:solidFill>
              </a:rPr>
              <a:t>R = -48 %</a:t>
            </a:r>
            <a:endParaRPr lang="en-IN" sz="2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24FD3C-3A0B-7133-3C4F-EA7E6F6DEF5C}"/>
              </a:ext>
            </a:extLst>
          </p:cNvPr>
          <p:cNvSpPr txBox="1"/>
          <p:nvPr/>
        </p:nvSpPr>
        <p:spPr>
          <a:xfrm>
            <a:off x="6189407" y="702279"/>
            <a:ext cx="5946611" cy="461665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POSITIVE CORRELATION R = 30 %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84ABE2-39F0-AE59-2732-B02373D63B08}"/>
              </a:ext>
            </a:extLst>
          </p:cNvPr>
          <p:cNvSpPr txBox="1"/>
          <p:nvPr/>
        </p:nvSpPr>
        <p:spPr>
          <a:xfrm>
            <a:off x="491194" y="691885"/>
            <a:ext cx="5520273" cy="461665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NEGATIVE CORRELATION R = -18 %</a:t>
            </a:r>
          </a:p>
        </p:txBody>
      </p:sp>
    </p:spTree>
    <p:extLst>
      <p:ext uri="{BB962C8B-B14F-4D97-AF65-F5344CB8AC3E}">
        <p14:creationId xmlns:p14="http://schemas.microsoft.com/office/powerpoint/2010/main" val="2946243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11000" decel="8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accel="11000" decel="8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accel="11000" decel="86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8" accel="11000" decel="89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accel="11000" decel="8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accel="11000" decel="86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4" grpId="1">
        <p:bldAsOne/>
      </p:bldGraphic>
      <p:bldGraphic spid="5" grpId="0">
        <p:bldAsOne/>
      </p:bldGraphic>
      <p:bldGraphic spid="5" grpId="1">
        <p:bldAsOne/>
      </p:bldGraphic>
      <p:bldGraphic spid="6" grpId="0">
        <p:bldAsOne/>
      </p:bldGraphic>
      <p:bldGraphic spid="6" grpId="1">
        <p:bldAsOne/>
      </p:bldGraphic>
      <p:bldGraphic spid="7" grpId="0">
        <p:bldAsOne/>
      </p:bldGraphic>
      <p:bldGraphic spid="7" grpId="1">
        <p:bldAsOne/>
      </p:bldGraphic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3797A-A79E-BE76-8626-44B3751CD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08772-1F74-25B9-82F5-E9CA0AE68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509"/>
            <a:ext cx="10515600" cy="654576"/>
          </a:xfrm>
        </p:spPr>
        <p:txBody>
          <a:bodyPr>
            <a:normAutofit/>
          </a:bodyPr>
          <a:lstStyle/>
          <a:p>
            <a:pPr algn="ctr"/>
            <a:r>
              <a:rPr lang="en-IN" sz="3200" dirty="0">
                <a:ea typeface="Yu Gothic UI Semibold" panose="020B0700000000000000" pitchFamily="34" charset="-128"/>
              </a:rPr>
              <a:t>PLAYER PROFILE-MARKET VALUE ANALYSIS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98FD9DA-708F-B902-9531-442DF4F3E8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0" t="22029" r="16511" b="7184"/>
          <a:stretch/>
        </p:blipFill>
        <p:spPr bwMode="auto">
          <a:xfrm>
            <a:off x="7491880" y="586388"/>
            <a:ext cx="4552018" cy="6169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954E5E-BA38-2723-810C-FDB4C4FB606E}"/>
              </a:ext>
            </a:extLst>
          </p:cNvPr>
          <p:cNvSpPr txBox="1"/>
          <p:nvPr/>
        </p:nvSpPr>
        <p:spPr>
          <a:xfrm>
            <a:off x="2830773" y="704742"/>
            <a:ext cx="3171821" cy="523220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400" b="1" dirty="0"/>
              <a:t>PLAYERS VALUE IS BASED ON THE POSITION HE PLAYS 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CB339711-ED3C-60C8-06CB-061AB230A63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20007396"/>
                  </p:ext>
                </p:extLst>
              </p:nvPr>
            </p:nvGraphicFramePr>
            <p:xfrm>
              <a:off x="425245" y="1306322"/>
              <a:ext cx="6221361" cy="496528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CB339711-ED3C-60C8-06CB-061AB230A6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5245" y="1306322"/>
                <a:ext cx="6221361" cy="4965289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FBE31CDF-9190-5552-5264-FE204DECF845}"/>
              </a:ext>
            </a:extLst>
          </p:cNvPr>
          <p:cNvSpPr txBox="1">
            <a:spLocks/>
          </p:cNvSpPr>
          <p:nvPr/>
        </p:nvSpPr>
        <p:spPr>
          <a:xfrm>
            <a:off x="0" y="68963"/>
            <a:ext cx="12192000" cy="654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dirty="0">
                <a:solidFill>
                  <a:schemeClr val="accent1"/>
                </a:solidFill>
                <a:ea typeface="Yu Gothic UI Semibold" panose="020B0700000000000000" pitchFamily="34" charset="-128"/>
              </a:rPr>
              <a:t>PLAYERS HAVING HIGH POTENTIAL FOR INVESTMENT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56F0B9-7062-5A91-3AF8-29B8F121C293}"/>
              </a:ext>
            </a:extLst>
          </p:cNvPr>
          <p:cNvSpPr txBox="1"/>
          <p:nvPr/>
        </p:nvSpPr>
        <p:spPr>
          <a:xfrm>
            <a:off x="8181979" y="704742"/>
            <a:ext cx="3171821" cy="523220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400" b="1" dirty="0"/>
              <a:t>RIGHT MIDFIELDERS ARE PAID THE MOST</a:t>
            </a:r>
          </a:p>
        </p:txBody>
      </p:sp>
      <mc:AlternateContent xmlns:mc="http://schemas.openxmlformats.org/markup-compatibility/2006">
        <mc:Choice xmlns:cx2="http://schemas.microsoft.com/office/drawing/2015/10/21/chartex" Requires="cx2">
          <p:graphicFrame>
            <p:nvGraphicFramePr>
              <p:cNvPr id="3" name="Chart 2">
                <a:extLst>
                  <a:ext uri="{FF2B5EF4-FFF2-40B4-BE49-F238E27FC236}">
                    <a16:creationId xmlns:a16="http://schemas.microsoft.com/office/drawing/2014/main" id="{F1ED28EB-73A3-4F95-CB2A-817B1709594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9916835"/>
                  </p:ext>
                </p:extLst>
              </p:nvPr>
            </p:nvGraphicFramePr>
            <p:xfrm>
              <a:off x="1337187" y="1054056"/>
              <a:ext cx="9743768" cy="546982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>
          <p:pic>
            <p:nvPicPr>
              <p:cNvPr id="3" name="Chart 2">
                <a:extLst>
                  <a:ext uri="{FF2B5EF4-FFF2-40B4-BE49-F238E27FC236}">
                    <a16:creationId xmlns:a16="http://schemas.microsoft.com/office/drawing/2014/main" id="{F1ED28EB-73A3-4F95-CB2A-817B170959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7187" y="1054056"/>
                <a:ext cx="9743768" cy="54698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9337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accel="11000" decel="8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accel="11000" decel="8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animBg="1"/>
      <p:bldP spid="11" grpId="1" animBg="1"/>
      <p:bldP spid="9" grpId="0"/>
      <p:bldP spid="10" grpId="0" animBg="1"/>
      <p:bldP spid="1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FD732-30C8-929C-3C3D-BEC632AC6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611" y="0"/>
            <a:ext cx="10772775" cy="1292492"/>
          </a:xfrm>
        </p:spPr>
        <p:txBody>
          <a:bodyPr>
            <a:normAutofit/>
          </a:bodyPr>
          <a:lstStyle/>
          <a:p>
            <a:pPr algn="ctr"/>
            <a:r>
              <a:rPr lang="en-IN" sz="3600" dirty="0"/>
              <a:t>PLAYER ATTRIBUTES AND DEMOGRAPHICS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18FC3D43-A746-4818-8644-1950BC72B1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825582"/>
              </p:ext>
            </p:extLst>
          </p:nvPr>
        </p:nvGraphicFramePr>
        <p:xfrm>
          <a:off x="8082113" y="1322440"/>
          <a:ext cx="3991897" cy="4205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C3481CF-76AF-43FD-AFD7-D50C93F0AB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5121642"/>
              </p:ext>
            </p:extLst>
          </p:nvPr>
        </p:nvGraphicFramePr>
        <p:xfrm>
          <a:off x="4227869" y="1322439"/>
          <a:ext cx="3736257" cy="42052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3A3F8CB-4EF7-4F54-AA57-8A7115FD90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4470167"/>
              </p:ext>
            </p:extLst>
          </p:nvPr>
        </p:nvGraphicFramePr>
        <p:xfrm>
          <a:off x="117986" y="1322439"/>
          <a:ext cx="3991896" cy="4213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E5117FD0-70BB-63F6-91B7-556F76812F9C}"/>
              </a:ext>
            </a:extLst>
          </p:cNvPr>
          <p:cNvSpPr/>
          <p:nvPr/>
        </p:nvSpPr>
        <p:spPr>
          <a:xfrm>
            <a:off x="251209" y="2100105"/>
            <a:ext cx="934495" cy="31551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1DDB46-E3A4-3B52-B055-834D67319BEF}"/>
              </a:ext>
            </a:extLst>
          </p:cNvPr>
          <p:cNvSpPr/>
          <p:nvPr/>
        </p:nvSpPr>
        <p:spPr>
          <a:xfrm>
            <a:off x="5628750" y="2100105"/>
            <a:ext cx="934495" cy="31551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338EFC-A9E6-3E72-DF35-7991D1E1E6A9}"/>
              </a:ext>
            </a:extLst>
          </p:cNvPr>
          <p:cNvSpPr txBox="1"/>
          <p:nvPr/>
        </p:nvSpPr>
        <p:spPr>
          <a:xfrm>
            <a:off x="108477" y="5715326"/>
            <a:ext cx="3844091" cy="461665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160 – 170 CM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779080-30E9-2A31-62E6-F03EC8CCB86E}"/>
              </a:ext>
            </a:extLst>
          </p:cNvPr>
          <p:cNvSpPr txBox="1"/>
          <p:nvPr/>
        </p:nvSpPr>
        <p:spPr>
          <a:xfrm>
            <a:off x="4173951" y="5713194"/>
            <a:ext cx="3844091" cy="461665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BOTH FOOT GROUP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FC0869-0B09-F352-8A7B-9E644DEB34B1}"/>
              </a:ext>
            </a:extLst>
          </p:cNvPr>
          <p:cNvSpPr txBox="1"/>
          <p:nvPr/>
        </p:nvSpPr>
        <p:spPr>
          <a:xfrm>
            <a:off x="8156015" y="5713193"/>
            <a:ext cx="3844091" cy="461665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ATTACK GROUP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23752B-885B-EACE-D146-3D135AA56905}"/>
              </a:ext>
            </a:extLst>
          </p:cNvPr>
          <p:cNvSpPr/>
          <p:nvPr/>
        </p:nvSpPr>
        <p:spPr>
          <a:xfrm>
            <a:off x="8381658" y="2105938"/>
            <a:ext cx="934495" cy="31551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890933-9DED-56A1-104A-CCC46B5C48E5}"/>
              </a:ext>
            </a:extLst>
          </p:cNvPr>
          <p:cNvSpPr txBox="1"/>
          <p:nvPr/>
        </p:nvSpPr>
        <p:spPr>
          <a:xfrm>
            <a:off x="4021554" y="5543936"/>
            <a:ext cx="3844091" cy="830997"/>
          </a:xfrm>
          <a:prstGeom prst="rect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30 – 35 FOR GOALS</a:t>
            </a:r>
            <a:br>
              <a:rPr lang="en-IN" sz="2400" b="1" dirty="0">
                <a:solidFill>
                  <a:schemeClr val="bg1"/>
                </a:solidFill>
              </a:rPr>
            </a:br>
            <a:r>
              <a:rPr lang="en-IN" sz="2400" b="1" dirty="0">
                <a:solidFill>
                  <a:schemeClr val="bg1"/>
                </a:solidFill>
              </a:rPr>
              <a:t>20 – 25 FOR ASSISTS</a:t>
            </a:r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246DB2CF-20D0-4C5A-AC3A-7D439E9335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695838"/>
              </p:ext>
            </p:extLst>
          </p:nvPr>
        </p:nvGraphicFramePr>
        <p:xfrm>
          <a:off x="3647132" y="1274560"/>
          <a:ext cx="4937760" cy="4191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Rectangle 22">
            <a:extLst>
              <a:ext uri="{FF2B5EF4-FFF2-40B4-BE49-F238E27FC236}">
                <a16:creationId xmlns:a16="http://schemas.microsoft.com/office/drawing/2014/main" id="{D3F751D3-2918-63A8-0F51-D8A5C593A876}"/>
              </a:ext>
            </a:extLst>
          </p:cNvPr>
          <p:cNvSpPr/>
          <p:nvPr/>
        </p:nvSpPr>
        <p:spPr>
          <a:xfrm>
            <a:off x="5811216" y="2753032"/>
            <a:ext cx="304449" cy="23627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DC944C1-B386-3507-F6FB-CA7C043E90D0}"/>
              </a:ext>
            </a:extLst>
          </p:cNvPr>
          <p:cNvSpPr/>
          <p:nvPr/>
        </p:nvSpPr>
        <p:spPr>
          <a:xfrm>
            <a:off x="4250143" y="3070699"/>
            <a:ext cx="342852" cy="204510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BA4BB113-9B9A-0854-7B84-8CB4BD0F47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8419593"/>
              </p:ext>
            </p:extLst>
          </p:nvPr>
        </p:nvGraphicFramePr>
        <p:xfrm>
          <a:off x="1628285" y="1196576"/>
          <a:ext cx="8439939" cy="4900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A659B93A-2288-6A7B-9C82-1E620D92CB06}"/>
              </a:ext>
            </a:extLst>
          </p:cNvPr>
          <p:cNvSpPr txBox="1"/>
          <p:nvPr/>
        </p:nvSpPr>
        <p:spPr>
          <a:xfrm>
            <a:off x="4181826" y="3321132"/>
            <a:ext cx="2874176" cy="1200329"/>
          </a:xfrm>
          <a:prstGeom prst="rect">
            <a:avLst/>
          </a:prstGeom>
          <a:ln/>
          <a:effectLst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UNITED STATES PLAYERS MOST CONTRIBUTIONS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F918ABCA-CD39-2C7B-E5B5-02F81B30CBC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2591079"/>
              </p:ext>
            </p:extLst>
          </p:nvPr>
        </p:nvGraphicFramePr>
        <p:xfrm>
          <a:off x="163411" y="957689"/>
          <a:ext cx="5952601" cy="53778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391AD1E8-9DF0-71ED-EA4F-436E080B3D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1671340"/>
              </p:ext>
            </p:extLst>
          </p:nvPr>
        </p:nvGraphicFramePr>
        <p:xfrm>
          <a:off x="6381425" y="982270"/>
          <a:ext cx="5171343" cy="5361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BB8838EA-5267-9F89-B1AB-99C51F99F5CC}"/>
              </a:ext>
            </a:extLst>
          </p:cNvPr>
          <p:cNvSpPr/>
          <p:nvPr/>
        </p:nvSpPr>
        <p:spPr>
          <a:xfrm>
            <a:off x="1712432" y="1749271"/>
            <a:ext cx="4163580" cy="3744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AFB22E6-7ABC-D5BE-F303-DA8092B9C0AC}"/>
              </a:ext>
            </a:extLst>
          </p:cNvPr>
          <p:cNvSpPr/>
          <p:nvPr/>
        </p:nvSpPr>
        <p:spPr>
          <a:xfrm>
            <a:off x="7370734" y="2189551"/>
            <a:ext cx="3742060" cy="36126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F8C7451-891C-B3C7-AE26-91D60293CBA9}"/>
              </a:ext>
            </a:extLst>
          </p:cNvPr>
          <p:cNvSpPr/>
          <p:nvPr/>
        </p:nvSpPr>
        <p:spPr>
          <a:xfrm>
            <a:off x="7375123" y="4621864"/>
            <a:ext cx="1043667" cy="3956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71FD2AC-E521-804B-6A56-44EC9BD94714}"/>
              </a:ext>
            </a:extLst>
          </p:cNvPr>
          <p:cNvSpPr/>
          <p:nvPr/>
        </p:nvSpPr>
        <p:spPr>
          <a:xfrm>
            <a:off x="7408932" y="3217629"/>
            <a:ext cx="1130710" cy="737419"/>
          </a:xfrm>
          <a:custGeom>
            <a:avLst/>
            <a:gdLst>
              <a:gd name="connsiteX0" fmla="*/ 0 w 1130710"/>
              <a:gd name="connsiteY0" fmla="*/ 727587 h 737419"/>
              <a:gd name="connsiteX1" fmla="*/ 1130710 w 1130710"/>
              <a:gd name="connsiteY1" fmla="*/ 737419 h 737419"/>
              <a:gd name="connsiteX2" fmla="*/ 1120877 w 1130710"/>
              <a:gd name="connsiteY2" fmla="*/ 373625 h 737419"/>
              <a:gd name="connsiteX3" fmla="*/ 1032387 w 1130710"/>
              <a:gd name="connsiteY3" fmla="*/ 373625 h 737419"/>
              <a:gd name="connsiteX4" fmla="*/ 1022555 w 1130710"/>
              <a:gd name="connsiteY4" fmla="*/ 0 h 737419"/>
              <a:gd name="connsiteX5" fmla="*/ 19665 w 1130710"/>
              <a:gd name="connsiteY5" fmla="*/ 9832 h 737419"/>
              <a:gd name="connsiteX6" fmla="*/ 0 w 1130710"/>
              <a:gd name="connsiteY6" fmla="*/ 727587 h 7374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0710" h="737419">
                <a:moveTo>
                  <a:pt x="0" y="727587"/>
                </a:moveTo>
                <a:lnTo>
                  <a:pt x="1130710" y="737419"/>
                </a:lnTo>
                <a:lnTo>
                  <a:pt x="1120877" y="373625"/>
                </a:lnTo>
                <a:lnTo>
                  <a:pt x="1032387" y="373625"/>
                </a:lnTo>
                <a:lnTo>
                  <a:pt x="1022555" y="0"/>
                </a:lnTo>
                <a:lnTo>
                  <a:pt x="19665" y="9832"/>
                </a:lnTo>
                <a:lnTo>
                  <a:pt x="0" y="727587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4326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0.44115 -1.11111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57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.22578 -1.11111E-6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9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7" grpId="1">
        <p:bldAsOne/>
      </p:bldGraphic>
      <p:bldGraphic spid="8" grpId="0">
        <p:bldAsOne/>
      </p:bldGraphic>
      <p:bldGraphic spid="8" grpId="1">
        <p:bldAsOne/>
      </p:bldGraphic>
      <p:bldGraphic spid="9" grpId="0">
        <p:bldAsOne/>
      </p:bldGraphic>
      <p:bldGraphic spid="9" grpId="1">
        <p:bldAsOne/>
      </p:bldGraphic>
      <p:bldP spid="12" grpId="0" animBg="1"/>
      <p:bldP spid="12" grpId="1" animBg="1"/>
      <p:bldP spid="12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2" animBg="1"/>
      <p:bldP spid="24" grpId="0" animBg="1"/>
      <p:bldP spid="24" grpId="1" animBg="1"/>
      <p:bldGraphic spid="22" grpId="0">
        <p:bldAsOne/>
      </p:bldGraphic>
      <p:bldGraphic spid="22" grpId="1">
        <p:bldAsOne/>
      </p:bldGraphic>
      <p:bldP spid="23" grpId="0" animBg="1"/>
      <p:bldP spid="23" grpId="1" animBg="1"/>
      <p:bldP spid="25" grpId="0" animBg="1"/>
      <p:bldP spid="25" grpId="1" animBg="1"/>
      <p:bldGraphic spid="26" grpId="0">
        <p:bldAsOne/>
      </p:bldGraphic>
      <p:bldGraphic spid="26" grpId="1">
        <p:bldAsOne/>
      </p:bldGraphic>
      <p:bldP spid="31" grpId="0" animBg="1"/>
      <p:bldP spid="31" grpId="1" animBg="1"/>
      <p:bldGraphic spid="32" grpId="0">
        <p:bldAsOne/>
      </p:bldGraphic>
      <p:bldGraphic spid="33" grpId="0">
        <p:bldAsOne/>
      </p:bldGraphic>
      <p:bldP spid="34" grpId="0" animBg="1"/>
      <p:bldP spid="35" grpId="0" animBg="1"/>
      <p:bldP spid="37" grpId="0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603F9DF-251A-1AD6-BB98-F2682AC94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33"/>
            <a:ext cx="12192000" cy="1325563"/>
          </a:xfrm>
        </p:spPr>
        <p:txBody>
          <a:bodyPr>
            <a:normAutofit/>
          </a:bodyPr>
          <a:lstStyle/>
          <a:p>
            <a:pPr marL="285750" indent="-285750" algn="ctr"/>
            <a:r>
              <a:rPr lang="en-IN" sz="4800" dirty="0"/>
              <a:t>UNDERSTANDING HOME AND AWAY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39AF9809-1D58-E394-BB65-3C12781150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3394543"/>
              </p:ext>
            </p:extLst>
          </p:nvPr>
        </p:nvGraphicFramePr>
        <p:xfrm>
          <a:off x="907025" y="724412"/>
          <a:ext cx="10515600" cy="55387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E32BFE6C-B3E4-231F-9536-52A4414A804D}"/>
              </a:ext>
            </a:extLst>
          </p:cNvPr>
          <p:cNvSpPr txBox="1"/>
          <p:nvPr/>
        </p:nvSpPr>
        <p:spPr>
          <a:xfrm>
            <a:off x="9550316" y="4226624"/>
            <a:ext cx="2175279" cy="138499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400" b="1" dirty="0"/>
              <a:t>ABSENCE OF ANY KEY PLAYER REDUCES THE LIKLIHOOD OF THE TEAM WINNING BY ALMOST 40 – 50 %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8CC888-3CE4-5DA0-93A8-2253A1561171}"/>
              </a:ext>
            </a:extLst>
          </p:cNvPr>
          <p:cNvSpPr txBox="1">
            <a:spLocks/>
          </p:cNvSpPr>
          <p:nvPr/>
        </p:nvSpPr>
        <p:spPr>
          <a:xfrm>
            <a:off x="907025" y="1911810"/>
            <a:ext cx="10515600" cy="4221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HOME STADIUM AND HOME CLUBS</a:t>
            </a:r>
          </a:p>
          <a:p>
            <a:endParaRPr lang="en-IN" sz="2400" dirty="0"/>
          </a:p>
          <a:p>
            <a:endParaRPr lang="en-IN" sz="2400" dirty="0"/>
          </a:p>
          <a:p>
            <a:endParaRPr lang="en-IN" sz="2400" dirty="0"/>
          </a:p>
          <a:p>
            <a:r>
              <a:rPr lang="en-IN" sz="2400" dirty="0"/>
              <a:t>AWAY STADIUM AND AWAY CLUBS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B6999B3-1FB3-8A73-41FA-973856A9B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460" y="432499"/>
            <a:ext cx="4914900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C0645CF-5842-5811-AF06-668244D0B382}"/>
              </a:ext>
            </a:extLst>
          </p:cNvPr>
          <p:cNvGrpSpPr/>
          <p:nvPr/>
        </p:nvGrpSpPr>
        <p:grpSpPr>
          <a:xfrm>
            <a:off x="829749" y="825596"/>
            <a:ext cx="10670151" cy="5508362"/>
            <a:chOff x="772017" y="724412"/>
            <a:chExt cx="10670151" cy="5508362"/>
          </a:xfrm>
        </p:grpSpPr>
        <mc:AlternateContent xmlns:mc="http://schemas.openxmlformats.org/markup-compatibility/2006" xmlns:cx2="http://schemas.microsoft.com/office/drawing/2015/10/21/chartex">
          <mc:Choice Requires="cx2">
            <p:graphicFrame>
              <p:nvGraphicFramePr>
                <p:cNvPr id="7" name="Chart 6">
                  <a:extLst>
                    <a:ext uri="{FF2B5EF4-FFF2-40B4-BE49-F238E27FC236}">
                      <a16:creationId xmlns:a16="http://schemas.microsoft.com/office/drawing/2014/main" id="{1CE23205-30C2-0279-D3ED-639CF5F21CC1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117058355"/>
                    </p:ext>
                  </p:extLst>
                </p:nvPr>
              </p:nvGraphicFramePr>
              <p:xfrm>
                <a:off x="772017" y="724412"/>
                <a:ext cx="6149340" cy="5508362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4"/>
                </a:graphicData>
              </a:graphic>
            </p:graphicFrame>
          </mc:Choice>
          <mc:Fallback xmlns="">
            <p:pic>
              <p:nvPicPr>
                <p:cNvPr id="7" name="Chart 6">
                  <a:extLst>
                    <a:ext uri="{FF2B5EF4-FFF2-40B4-BE49-F238E27FC236}">
                      <a16:creationId xmlns:a16="http://schemas.microsoft.com/office/drawing/2014/main" id="{1CE23205-30C2-0279-D3ED-639CF5F21CC1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9749" y="825596"/>
                  <a:ext cx="6149340" cy="55083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cx2="http://schemas.microsoft.com/office/drawing/2015/10/21/chartex">
          <mc:Choice Requires="cx2">
            <p:graphicFrame>
              <p:nvGraphicFramePr>
                <p:cNvPr id="8" name="Chart 7">
                  <a:extLst>
                    <a:ext uri="{FF2B5EF4-FFF2-40B4-BE49-F238E27FC236}">
                      <a16:creationId xmlns:a16="http://schemas.microsoft.com/office/drawing/2014/main" id="{386F6517-43D6-4717-A564-334D89671B08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809165325"/>
                    </p:ext>
                  </p:extLst>
                </p:nvPr>
              </p:nvGraphicFramePr>
              <p:xfrm>
                <a:off x="6877788" y="724412"/>
                <a:ext cx="4564380" cy="5508362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6"/>
                </a:graphicData>
              </a:graphic>
            </p:graphicFrame>
          </mc:Choice>
          <mc:Fallback xmlns="">
            <p:pic>
              <p:nvPicPr>
                <p:cNvPr id="8" name="Chart 7">
                  <a:extLst>
                    <a:ext uri="{FF2B5EF4-FFF2-40B4-BE49-F238E27FC236}">
                      <a16:creationId xmlns:a16="http://schemas.microsoft.com/office/drawing/2014/main" id="{386F6517-43D6-4717-A564-334D89671B0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935520" y="825596"/>
                  <a:ext cx="4564380" cy="550836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44B5D9D-F7B5-2D0D-037B-AA8152C5411E}"/>
              </a:ext>
            </a:extLst>
          </p:cNvPr>
          <p:cNvSpPr txBox="1"/>
          <p:nvPr/>
        </p:nvSpPr>
        <p:spPr>
          <a:xfrm>
            <a:off x="769375" y="368576"/>
            <a:ext cx="11152498" cy="40011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2000" b="1" dirty="0"/>
              <a:t>TEAMS HAVE HIGHER LIKLIHOOD OF WINNING WHEN PLAYING ON HOME GROUNDS</a:t>
            </a:r>
          </a:p>
        </p:txBody>
      </p:sp>
    </p:spTree>
    <p:extLst>
      <p:ext uri="{BB962C8B-B14F-4D97-AF65-F5344CB8AC3E}">
        <p14:creationId xmlns:p14="http://schemas.microsoft.com/office/powerpoint/2010/main" val="404513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exit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exit" presetSubtype="0" fill="hold" grpId="3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2" presetClass="entr" presetSubtype="2" accel="11000" decel="89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8" accel="11000" decel="89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Graphic spid="11" grpId="0">
        <p:bldAsOne/>
      </p:bldGraphic>
      <p:bldGraphic spid="11" grpId="1">
        <p:bldAsOne/>
      </p:bldGraphic>
      <p:bldGraphic spid="11" grpId="2">
        <p:bldAsOne/>
      </p:bldGraphic>
      <p:bldP spid="3" grpId="0" animBg="1"/>
      <p:bldP spid="3" grpId="1" animBg="1"/>
      <p:bldP spid="4" grpId="0"/>
      <p:bldP spid="4" grpId="1"/>
      <p:bldP spid="4" grpId="2" build="allAtOnce"/>
      <p:bldP spid="4" grpId="3" build="allAtOnce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F9DB8DB-D7FF-3BFB-64B2-60C7578163DC}"/>
              </a:ext>
            </a:extLst>
          </p:cNvPr>
          <p:cNvGrpSpPr/>
          <p:nvPr/>
        </p:nvGrpSpPr>
        <p:grpSpPr>
          <a:xfrm>
            <a:off x="53340" y="829663"/>
            <a:ext cx="12085320" cy="5862739"/>
            <a:chOff x="247650" y="279609"/>
            <a:chExt cx="12085320" cy="5376653"/>
          </a:xfrm>
        </p:grpSpPr>
        <p:graphicFrame>
          <p:nvGraphicFramePr>
            <p:cNvPr id="2" name="D1">
              <a:extLst>
                <a:ext uri="{FF2B5EF4-FFF2-40B4-BE49-F238E27FC236}">
                  <a16:creationId xmlns:a16="http://schemas.microsoft.com/office/drawing/2014/main" id="{4D1A6B0D-3C30-444D-B8EE-BA54E444E6A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761588023"/>
                </p:ext>
              </p:extLst>
            </p:nvPr>
          </p:nvGraphicFramePr>
          <p:xfrm>
            <a:off x="247650" y="279609"/>
            <a:ext cx="6316980" cy="28163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3" name="D2">
              <a:extLst>
                <a:ext uri="{FF2B5EF4-FFF2-40B4-BE49-F238E27FC236}">
                  <a16:creationId xmlns:a16="http://schemas.microsoft.com/office/drawing/2014/main" id="{234DE037-5333-4467-9B4C-B180E3CB287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48007602"/>
                </p:ext>
              </p:extLst>
            </p:nvPr>
          </p:nvGraphicFramePr>
          <p:xfrm>
            <a:off x="266700" y="3095942"/>
            <a:ext cx="6316980" cy="25603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F16EE1F3-F0CE-4769-89E3-38B05C2CAF4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55862082"/>
                </p:ext>
              </p:extLst>
            </p:nvPr>
          </p:nvGraphicFramePr>
          <p:xfrm>
            <a:off x="6564630" y="279609"/>
            <a:ext cx="5768340" cy="537665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F3DAE1A-A1A8-8E0A-4515-E8C4FDA08D55}"/>
              </a:ext>
            </a:extLst>
          </p:cNvPr>
          <p:cNvSpPr txBox="1"/>
          <p:nvPr/>
        </p:nvSpPr>
        <p:spPr>
          <a:xfrm>
            <a:off x="161466" y="202400"/>
            <a:ext cx="120495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i="0" u="none" strike="noStrike" dirty="0">
                <a:solidFill>
                  <a:schemeClr val="accent1"/>
                </a:solidFill>
                <a:effectLst/>
                <a:latin typeface="+mj-lt"/>
              </a:rPr>
              <a:t>TEAM COMPARISON AND PERFORMANCE EXCEL DASHBOARD</a:t>
            </a:r>
            <a:r>
              <a:rPr lang="en-US" sz="2400" dirty="0">
                <a:solidFill>
                  <a:schemeClr val="accent1"/>
                </a:solidFill>
                <a:latin typeface="+mj-lt"/>
              </a:rPr>
              <a:t> </a:t>
            </a:r>
            <a:endParaRPr lang="en-IN" sz="24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450C5-EE4D-08C1-039B-E825525E7CD4}"/>
              </a:ext>
            </a:extLst>
          </p:cNvPr>
          <p:cNvSpPr/>
          <p:nvPr/>
        </p:nvSpPr>
        <p:spPr>
          <a:xfrm>
            <a:off x="2704366" y="4488451"/>
            <a:ext cx="3104940" cy="1639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608C736-701A-A8A7-3B87-1635AB79BB42}"/>
              </a:ext>
            </a:extLst>
          </p:cNvPr>
          <p:cNvSpPr/>
          <p:nvPr/>
        </p:nvSpPr>
        <p:spPr>
          <a:xfrm>
            <a:off x="11607204" y="5174900"/>
            <a:ext cx="334253" cy="11354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E4B19C7-EB81-6506-0191-D7A5B269008A}"/>
              </a:ext>
            </a:extLst>
          </p:cNvPr>
          <p:cNvSpPr/>
          <p:nvPr/>
        </p:nvSpPr>
        <p:spPr>
          <a:xfrm>
            <a:off x="3027750" y="1750142"/>
            <a:ext cx="2733368" cy="275303"/>
          </a:xfrm>
          <a:custGeom>
            <a:avLst/>
            <a:gdLst>
              <a:gd name="connsiteX0" fmla="*/ 9832 w 2733368"/>
              <a:gd name="connsiteY0" fmla="*/ 275303 h 275303"/>
              <a:gd name="connsiteX1" fmla="*/ 658761 w 2733368"/>
              <a:gd name="connsiteY1" fmla="*/ 275303 h 275303"/>
              <a:gd name="connsiteX2" fmla="*/ 658761 w 2733368"/>
              <a:gd name="connsiteY2" fmla="*/ 147484 h 275303"/>
              <a:gd name="connsiteX3" fmla="*/ 2733368 w 2733368"/>
              <a:gd name="connsiteY3" fmla="*/ 157316 h 275303"/>
              <a:gd name="connsiteX4" fmla="*/ 2723535 w 2733368"/>
              <a:gd name="connsiteY4" fmla="*/ 0 h 275303"/>
              <a:gd name="connsiteX5" fmla="*/ 0 w 2733368"/>
              <a:gd name="connsiteY5" fmla="*/ 0 h 275303"/>
              <a:gd name="connsiteX6" fmla="*/ 9832 w 2733368"/>
              <a:gd name="connsiteY6" fmla="*/ 275303 h 27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33368" h="275303">
                <a:moveTo>
                  <a:pt x="9832" y="275303"/>
                </a:moveTo>
                <a:lnTo>
                  <a:pt x="658761" y="275303"/>
                </a:lnTo>
                <a:lnTo>
                  <a:pt x="658761" y="147484"/>
                </a:lnTo>
                <a:lnTo>
                  <a:pt x="2733368" y="157316"/>
                </a:lnTo>
                <a:lnTo>
                  <a:pt x="2723535" y="0"/>
                </a:lnTo>
                <a:lnTo>
                  <a:pt x="0" y="0"/>
                </a:lnTo>
                <a:lnTo>
                  <a:pt x="9832" y="275303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E1D02D9-53DD-26F6-CD67-4C3DEDA23647}"/>
              </a:ext>
            </a:extLst>
          </p:cNvPr>
          <p:cNvSpPr/>
          <p:nvPr/>
        </p:nvSpPr>
        <p:spPr>
          <a:xfrm>
            <a:off x="6594967" y="2133600"/>
            <a:ext cx="611492" cy="4168877"/>
          </a:xfrm>
          <a:custGeom>
            <a:avLst/>
            <a:gdLst>
              <a:gd name="connsiteX0" fmla="*/ 31389 w 611492"/>
              <a:gd name="connsiteY0" fmla="*/ 0 h 4168877"/>
              <a:gd name="connsiteX1" fmla="*/ 296860 w 611492"/>
              <a:gd name="connsiteY1" fmla="*/ 9832 h 4168877"/>
              <a:gd name="connsiteX2" fmla="*/ 296860 w 611492"/>
              <a:gd name="connsiteY2" fmla="*/ 2880852 h 4168877"/>
              <a:gd name="connsiteX3" fmla="*/ 601660 w 611492"/>
              <a:gd name="connsiteY3" fmla="*/ 2861187 h 4168877"/>
              <a:gd name="connsiteX4" fmla="*/ 611492 w 611492"/>
              <a:gd name="connsiteY4" fmla="*/ 4168877 h 4168877"/>
              <a:gd name="connsiteX5" fmla="*/ 1892 w 611492"/>
              <a:gd name="connsiteY5" fmla="*/ 4159045 h 4168877"/>
              <a:gd name="connsiteX6" fmla="*/ 31389 w 611492"/>
              <a:gd name="connsiteY6" fmla="*/ 0 h 4168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1492" h="4168877">
                <a:moveTo>
                  <a:pt x="31389" y="0"/>
                </a:moveTo>
                <a:lnTo>
                  <a:pt x="296860" y="9832"/>
                </a:lnTo>
                <a:lnTo>
                  <a:pt x="296860" y="2880852"/>
                </a:lnTo>
                <a:lnTo>
                  <a:pt x="601660" y="2861187"/>
                </a:lnTo>
                <a:cubicBezTo>
                  <a:pt x="604937" y="3297084"/>
                  <a:pt x="608215" y="3732980"/>
                  <a:pt x="611492" y="4168877"/>
                </a:cubicBezTo>
                <a:lnTo>
                  <a:pt x="1892" y="4159045"/>
                </a:lnTo>
                <a:cubicBezTo>
                  <a:pt x="-1385" y="2779252"/>
                  <a:pt x="-4663" y="1399458"/>
                  <a:pt x="31389" y="0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E52F980-93C6-0A87-2FED-D27108FC3EB6}"/>
              </a:ext>
            </a:extLst>
          </p:cNvPr>
          <p:cNvGrpSpPr/>
          <p:nvPr/>
        </p:nvGrpSpPr>
        <p:grpSpPr>
          <a:xfrm>
            <a:off x="558660" y="868096"/>
            <a:ext cx="11255196" cy="5862739"/>
            <a:chOff x="549954" y="885907"/>
            <a:chExt cx="11255196" cy="5674252"/>
          </a:xfrm>
        </p:grpSpPr>
        <p:graphicFrame>
          <p:nvGraphicFramePr>
            <p:cNvPr id="20" name="Chart 19">
              <a:extLst>
                <a:ext uri="{FF2B5EF4-FFF2-40B4-BE49-F238E27FC236}">
                  <a16:creationId xmlns:a16="http://schemas.microsoft.com/office/drawing/2014/main" id="{6EC8735D-6CD0-4C3C-922B-D88FDE0B286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16508211"/>
                </p:ext>
              </p:extLst>
            </p:nvPr>
          </p:nvGraphicFramePr>
          <p:xfrm>
            <a:off x="549955" y="885907"/>
            <a:ext cx="5456209" cy="275103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21" name="Chart 20">
              <a:extLst>
                <a:ext uri="{FF2B5EF4-FFF2-40B4-BE49-F238E27FC236}">
                  <a16:creationId xmlns:a16="http://schemas.microsoft.com/office/drawing/2014/main" id="{EC0F1450-8801-4211-9E1D-C56DEE6E523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60440017"/>
                </p:ext>
              </p:extLst>
            </p:nvPr>
          </p:nvGraphicFramePr>
          <p:xfrm>
            <a:off x="6025214" y="904014"/>
            <a:ext cx="5768340" cy="27672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24" name="Chart 23">
              <a:extLst>
                <a:ext uri="{FF2B5EF4-FFF2-40B4-BE49-F238E27FC236}">
                  <a16:creationId xmlns:a16="http://schemas.microsoft.com/office/drawing/2014/main" id="{7AC58FA4-C3C7-4CDC-B4F4-127F2DC7EAC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97959917"/>
                </p:ext>
              </p:extLst>
            </p:nvPr>
          </p:nvGraphicFramePr>
          <p:xfrm>
            <a:off x="549954" y="3645054"/>
            <a:ext cx="4197319" cy="288757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25" name="Chart 24">
              <a:extLst>
                <a:ext uri="{FF2B5EF4-FFF2-40B4-BE49-F238E27FC236}">
                  <a16:creationId xmlns:a16="http://schemas.microsoft.com/office/drawing/2014/main" id="{5FB4BAEF-0B5E-4D77-A519-E23D243AF70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511818204"/>
                </p:ext>
              </p:extLst>
            </p:nvPr>
          </p:nvGraphicFramePr>
          <p:xfrm>
            <a:off x="4747274" y="3637280"/>
            <a:ext cx="3579661" cy="287946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aphicFrame>
          <p:nvGraphicFramePr>
            <p:cNvPr id="26" name="Chart 25">
              <a:extLst>
                <a:ext uri="{FF2B5EF4-FFF2-40B4-BE49-F238E27FC236}">
                  <a16:creationId xmlns:a16="http://schemas.microsoft.com/office/drawing/2014/main" id="{E527517E-F8B5-4BE4-A02E-83A7CBB7A9D1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2242796"/>
                </p:ext>
              </p:extLst>
            </p:nvPr>
          </p:nvGraphicFramePr>
          <p:xfrm>
            <a:off x="8326935" y="3664472"/>
            <a:ext cx="3478215" cy="28956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3A7346B-A984-6427-0EBA-1CC3646457C7}"/>
              </a:ext>
            </a:extLst>
          </p:cNvPr>
          <p:cNvSpPr txBox="1"/>
          <p:nvPr/>
        </p:nvSpPr>
        <p:spPr>
          <a:xfrm>
            <a:off x="1030147" y="202053"/>
            <a:ext cx="108200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b="1" i="0" u="none" strike="noStrike" dirty="0">
                <a:solidFill>
                  <a:schemeClr val="accent1"/>
                </a:solidFill>
                <a:effectLst/>
                <a:latin typeface="+mj-lt"/>
              </a:rPr>
              <a:t>EVENT ANALYSIS EXCEL DASHBOARD</a:t>
            </a:r>
            <a:r>
              <a:rPr lang="en-IN" sz="2400" dirty="0">
                <a:solidFill>
                  <a:schemeClr val="accent1"/>
                </a:solidFill>
                <a:latin typeface="+mj-lt"/>
              </a:rPr>
              <a:t>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9916671-B002-EA66-132F-CF6832BB74C0}"/>
              </a:ext>
            </a:extLst>
          </p:cNvPr>
          <p:cNvSpPr/>
          <p:nvPr/>
        </p:nvSpPr>
        <p:spPr>
          <a:xfrm>
            <a:off x="1111824" y="1721574"/>
            <a:ext cx="887342" cy="17074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54C516F-0607-15D2-A5FA-952B012603FE}"/>
              </a:ext>
            </a:extLst>
          </p:cNvPr>
          <p:cNvSpPr/>
          <p:nvPr/>
        </p:nvSpPr>
        <p:spPr>
          <a:xfrm>
            <a:off x="2268638" y="4569294"/>
            <a:ext cx="1591439" cy="1799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212AB2B-D70B-6E03-D635-85BCB8C89807}"/>
              </a:ext>
            </a:extLst>
          </p:cNvPr>
          <p:cNvSpPr/>
          <p:nvPr/>
        </p:nvSpPr>
        <p:spPr>
          <a:xfrm>
            <a:off x="5694744" y="4652387"/>
            <a:ext cx="1689904" cy="1702114"/>
          </a:xfrm>
          <a:custGeom>
            <a:avLst/>
            <a:gdLst>
              <a:gd name="connsiteX0" fmla="*/ 11575 w 1689904"/>
              <a:gd name="connsiteY0" fmla="*/ 23149 h 1921397"/>
              <a:gd name="connsiteX1" fmla="*/ 844952 w 1689904"/>
              <a:gd name="connsiteY1" fmla="*/ 0 h 1921397"/>
              <a:gd name="connsiteX2" fmla="*/ 879676 w 1689904"/>
              <a:gd name="connsiteY2" fmla="*/ 219919 h 1921397"/>
              <a:gd name="connsiteX3" fmla="*/ 1689904 w 1689904"/>
              <a:gd name="connsiteY3" fmla="*/ 231493 h 1921397"/>
              <a:gd name="connsiteX4" fmla="*/ 1666755 w 1689904"/>
              <a:gd name="connsiteY4" fmla="*/ 1909823 h 1921397"/>
              <a:gd name="connsiteX5" fmla="*/ 0 w 1689904"/>
              <a:gd name="connsiteY5" fmla="*/ 1921397 h 1921397"/>
              <a:gd name="connsiteX6" fmla="*/ 11575 w 1689904"/>
              <a:gd name="connsiteY6" fmla="*/ 23149 h 192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89904" h="1921397">
                <a:moveTo>
                  <a:pt x="11575" y="23149"/>
                </a:moveTo>
                <a:lnTo>
                  <a:pt x="844952" y="0"/>
                </a:lnTo>
                <a:lnTo>
                  <a:pt x="879676" y="219919"/>
                </a:lnTo>
                <a:lnTo>
                  <a:pt x="1689904" y="231493"/>
                </a:lnTo>
                <a:lnTo>
                  <a:pt x="1666755" y="1909823"/>
                </a:lnTo>
                <a:lnTo>
                  <a:pt x="0" y="1921397"/>
                </a:lnTo>
                <a:cubicBezTo>
                  <a:pt x="3858" y="1288648"/>
                  <a:pt x="7717" y="655898"/>
                  <a:pt x="11575" y="23149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D1AAFC2-1BF1-B0B6-984F-26C58E8812E1}"/>
              </a:ext>
            </a:extLst>
          </p:cNvPr>
          <p:cNvSpPr/>
          <p:nvPr/>
        </p:nvSpPr>
        <p:spPr>
          <a:xfrm>
            <a:off x="10006624" y="4557720"/>
            <a:ext cx="876401" cy="18109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22E4038-F8E1-AE7A-211E-CEEEF8B53A4A}"/>
              </a:ext>
            </a:extLst>
          </p:cNvPr>
          <p:cNvSpPr/>
          <p:nvPr/>
        </p:nvSpPr>
        <p:spPr>
          <a:xfrm>
            <a:off x="6875641" y="1804621"/>
            <a:ext cx="384158" cy="17074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12D2DD8-3A71-D095-C541-C31CF4A044CB}"/>
              </a:ext>
            </a:extLst>
          </p:cNvPr>
          <p:cNvGrpSpPr/>
          <p:nvPr/>
        </p:nvGrpSpPr>
        <p:grpSpPr>
          <a:xfrm>
            <a:off x="2152890" y="886724"/>
            <a:ext cx="7546693" cy="5704994"/>
            <a:chOff x="2152890" y="886724"/>
            <a:chExt cx="7546693" cy="5704994"/>
          </a:xfrm>
        </p:grpSpPr>
        <mc:AlternateContent xmlns:mc="http://schemas.openxmlformats.org/markup-compatibility/2006" xmlns:cx2="http://schemas.microsoft.com/office/drawing/2015/10/21/chartex">
          <mc:Choice Requires="cx2">
            <p:graphicFrame>
              <p:nvGraphicFramePr>
                <p:cNvPr id="22" name="Chart 21">
                  <a:extLst>
                    <a:ext uri="{FF2B5EF4-FFF2-40B4-BE49-F238E27FC236}">
                      <a16:creationId xmlns:a16="http://schemas.microsoft.com/office/drawing/2014/main" id="{31C85156-D328-49A5-BDB0-F5BCD66582A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262466307"/>
                    </p:ext>
                  </p:extLst>
                </p:nvPr>
              </p:nvGraphicFramePr>
              <p:xfrm>
                <a:off x="2152890" y="886724"/>
                <a:ext cx="7546693" cy="2767079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10"/>
                </a:graphicData>
              </a:graphic>
            </p:graphicFrame>
          </mc:Choice>
          <mc:Fallback xmlns="">
            <p:pic>
              <p:nvPicPr>
                <p:cNvPr id="22" name="Chart 21">
                  <a:extLst>
                    <a:ext uri="{FF2B5EF4-FFF2-40B4-BE49-F238E27FC236}">
                      <a16:creationId xmlns:a16="http://schemas.microsoft.com/office/drawing/2014/main" id="{31C85156-D328-49A5-BDB0-F5BCD66582A7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52890" y="886724"/>
                  <a:ext cx="7546693" cy="27670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cx2="http://schemas.microsoft.com/office/drawing/2015/10/21/chartex">
          <mc:Choice Requires="cx2">
            <p:graphicFrame>
              <p:nvGraphicFramePr>
                <p:cNvPr id="23" name="Chart 22">
                  <a:extLst>
                    <a:ext uri="{FF2B5EF4-FFF2-40B4-BE49-F238E27FC236}">
                      <a16:creationId xmlns:a16="http://schemas.microsoft.com/office/drawing/2014/main" id="{7192E7C4-29CC-47DF-8438-52650E9CF366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047149221"/>
                    </p:ext>
                  </p:extLst>
                </p:nvPr>
              </p:nvGraphicFramePr>
              <p:xfrm>
                <a:off x="2152890" y="3728476"/>
                <a:ext cx="7546693" cy="2863242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12"/>
                </a:graphicData>
              </a:graphic>
            </p:graphicFrame>
          </mc:Choice>
          <mc:Fallback xmlns="">
            <p:pic>
              <p:nvPicPr>
                <p:cNvPr id="23" name="Chart 22">
                  <a:extLst>
                    <a:ext uri="{FF2B5EF4-FFF2-40B4-BE49-F238E27FC236}">
                      <a16:creationId xmlns:a16="http://schemas.microsoft.com/office/drawing/2014/main" id="{7192E7C4-29CC-47DF-8438-52650E9CF36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52890" y="3728476"/>
                  <a:ext cx="7546693" cy="2863242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30D9C921-D82F-D583-B231-CBFD2A332923}"/>
              </a:ext>
            </a:extLst>
          </p:cNvPr>
          <p:cNvSpPr/>
          <p:nvPr/>
        </p:nvSpPr>
        <p:spPr>
          <a:xfrm>
            <a:off x="3738924" y="1752847"/>
            <a:ext cx="5162008" cy="4272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A39514D-BB16-F0BF-CE2A-003C3562ECCD}"/>
              </a:ext>
            </a:extLst>
          </p:cNvPr>
          <p:cNvSpPr/>
          <p:nvPr/>
        </p:nvSpPr>
        <p:spPr>
          <a:xfrm>
            <a:off x="3670912" y="4578364"/>
            <a:ext cx="5162008" cy="4272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61EDCB8-0159-FD9F-ADB2-F37B23F656B1}"/>
              </a:ext>
            </a:extLst>
          </p:cNvPr>
          <p:cNvSpPr/>
          <p:nvPr/>
        </p:nvSpPr>
        <p:spPr>
          <a:xfrm>
            <a:off x="2982145" y="2379560"/>
            <a:ext cx="6624841" cy="4272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CFAB25B-6471-1BAD-7264-C2041F96873A}"/>
              </a:ext>
            </a:extLst>
          </p:cNvPr>
          <p:cNvSpPr/>
          <p:nvPr/>
        </p:nvSpPr>
        <p:spPr>
          <a:xfrm>
            <a:off x="2906286" y="5265897"/>
            <a:ext cx="6700700" cy="4272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871B354-6AAC-0769-CB52-AD647143998C}"/>
              </a:ext>
            </a:extLst>
          </p:cNvPr>
          <p:cNvSpPr/>
          <p:nvPr/>
        </p:nvSpPr>
        <p:spPr>
          <a:xfrm>
            <a:off x="3006065" y="3006531"/>
            <a:ext cx="6600921" cy="42722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4A20DC2-8717-BA69-B578-186A84E80C06}"/>
              </a:ext>
            </a:extLst>
          </p:cNvPr>
          <p:cNvSpPr/>
          <p:nvPr/>
        </p:nvSpPr>
        <p:spPr>
          <a:xfrm>
            <a:off x="3171463" y="5892868"/>
            <a:ext cx="6215606" cy="5467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0115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 animBg="1"/>
      <p:bldP spid="9" grpId="1" animBg="1"/>
      <p:bldP spid="12" grpId="0" animBg="1"/>
      <p:bldP spid="12" grpId="1" animBg="1"/>
      <p:bldP spid="14" grpId="0" animBg="1"/>
      <p:bldP spid="14" grpId="1" animBg="1"/>
      <p:bldP spid="17" grpId="0" animBg="1"/>
      <p:bldP spid="17" grpId="1" animBg="1"/>
      <p:bldP spid="30" grpId="0" animBg="1"/>
      <p:bldP spid="30" grpId="1" animBg="1"/>
      <p:bldP spid="31" grpId="0" animBg="1"/>
      <p:bldP spid="31" grpId="1" animBg="1"/>
      <p:bldP spid="34" grpId="0" animBg="1"/>
      <p:bldP spid="34" grpId="1" animBg="1"/>
      <p:bldP spid="35" grpId="0" animBg="1"/>
      <p:bldP spid="35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</p:bld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Custom 2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webextensions/webextension1.xml><?xml version="1.0" encoding="utf-8"?>
<we:webextension xmlns:we="http://schemas.microsoft.com/office/webextensions/webextension/2010/11" id="{AB081FBD-A058-438F-8C84-DCE2441833F4}">
  <we:reference id="wa200004798" version="1.0.1.0" store="en-US" storeType="OMEX"/>
  <we:alternateReferences>
    <we:reference id="WA200004798" version="1.0.1.0" store="" storeType="OMEX"/>
  </we:alternateReferences>
  <we:properties>
    <we:property name="embedForm" value="&quot;{\&quot;site\&quot;:\&quot;\&quot;,\&quot;domain\&quot;:\&quot;public.tableau.com\&quot;,\&quot;worksheet\&quot;:\&quot;MAINSCREEN\&quot;,\&quot;dashboard\&quot;:\&quot;DecodingFootballDashboards\&quot;,\&quot;tabs\&quot;:true,\&quot;toolbar\&quot;:true}&quot;"/>
    <we:property name="embedUrl" value="&quot;\&quot;https://public.tableau.com/views/DecodingFootballDashboards/MAINSCREEN\&quot;&quot;"/>
    <we:property name="filters" value="&quot;[]&quot;"/>
    <we:property name="isInstalled" value="&quot;true&quot;"/>
    <we:property name="marks" value="&quot;[]&quot;"/>
    <we:property name="parameters" value="&quot;[]&quot;"/>
    <we:property name="serverType" value="&quot;\&quot;public\&quot;&quot;"/>
    <we:property name="tabs" value="&quot;null&quot;"/>
    <we:property name="toolbar" value="&quot;null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3572</TotalTime>
  <Words>1503</Words>
  <Application>Microsoft Office PowerPoint</Application>
  <PresentationFormat>Widescreen</PresentationFormat>
  <Paragraphs>228</Paragraphs>
  <Slides>18</Slides>
  <Notes>0</Notes>
  <HiddenSlides>1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Yu Gothic UI Semibold</vt:lpstr>
      <vt:lpstr>Arial</vt:lpstr>
      <vt:lpstr>Arial Black</vt:lpstr>
      <vt:lpstr>Calibri</vt:lpstr>
      <vt:lpstr>Wingdings</vt:lpstr>
      <vt:lpstr>Metropolitan</vt:lpstr>
      <vt:lpstr>Worksheet</vt:lpstr>
      <vt:lpstr>Decoding Football</vt:lpstr>
      <vt:lpstr>BRIEF OVERVIEW</vt:lpstr>
      <vt:lpstr>DATA PROCESSING </vt:lpstr>
      <vt:lpstr>PERFORMANCE ANALYSIS – PLAYERS CONTRIBUTION</vt:lpstr>
      <vt:lpstr>PLAYER-MARKET VALUE ANALYSIS</vt:lpstr>
      <vt:lpstr>PLAYER PROFILE-MARKET VALUE ANALYSIS</vt:lpstr>
      <vt:lpstr>PLAYER ATTRIBUTES AND DEMOGRAPHICS</vt:lpstr>
      <vt:lpstr>UNDERSTANDING HOME AND AWAY</vt:lpstr>
      <vt:lpstr>PowerPoint Presentation</vt:lpstr>
      <vt:lpstr>PowerPoint Presentation</vt:lpstr>
      <vt:lpstr>PowerPoint Presentation</vt:lpstr>
      <vt:lpstr>PowerPoint Presentation</vt:lpstr>
      <vt:lpstr>PREDICTING WHETHER A PLAYER RECEIVES A YELLOW CARD OR NOT</vt:lpstr>
      <vt:lpstr>PREDICTING MARKET VALUES BASED ON THE AGE OF THE PLAYERS</vt:lpstr>
      <vt:lpstr>PREDICTING MARKET VALUES BASED ON THE GOALS, ASSISTS AND MINUTES PLAYED BY THE PLAYERS</vt:lpstr>
      <vt:lpstr>RECOMMENDATIONS</vt:lpstr>
      <vt:lpstr>CONCLUSIONS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Mihir Hattangdi</dc:creator>
  <cp:lastModifiedBy>Mihir Hattangdi</cp:lastModifiedBy>
  <cp:revision>136</cp:revision>
  <dcterms:created xsi:type="dcterms:W3CDTF">2024-10-18T07:38:46Z</dcterms:created>
  <dcterms:modified xsi:type="dcterms:W3CDTF">2024-10-28T14:00:38Z</dcterms:modified>
</cp:coreProperties>
</file>